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3"/>
    <p:sldId id="275" r:id="rId4"/>
    <p:sldId id="276" r:id="rId5"/>
    <p:sldId id="277" r:id="rId6"/>
    <p:sldId id="278" r:id="rId7"/>
    <p:sldId id="279" r:id="rId8"/>
    <p:sldId id="280" r:id="rId9"/>
    <p:sldId id="262" r:id="rId10"/>
    <p:sldId id="263" r:id="rId11"/>
    <p:sldId id="264" r:id="rId12"/>
    <p:sldId id="295" r:id="rId13"/>
    <p:sldId id="265" r:id="rId14"/>
    <p:sldId id="291" r:id="rId15"/>
    <p:sldId id="296" r:id="rId16"/>
    <p:sldId id="266" r:id="rId17"/>
    <p:sldId id="281" r:id="rId18"/>
    <p:sldId id="268" r:id="rId19"/>
    <p:sldId id="269" r:id="rId20"/>
    <p:sldId id="270" r:id="rId21"/>
    <p:sldId id="271" r:id="rId22"/>
    <p:sldId id="272" r:id="rId23"/>
    <p:sldId id="282" r:id="rId24"/>
    <p:sldId id="302" r:id="rId25"/>
    <p:sldId id="292" r:id="rId26"/>
    <p:sldId id="283" r:id="rId27"/>
    <p:sldId id="293" r:id="rId28"/>
    <p:sldId id="273" r:id="rId29"/>
    <p:sldId id="301" r:id="rId31"/>
    <p:sldId id="298" r:id="rId32"/>
    <p:sldId id="284" r:id="rId33"/>
    <p:sldId id="286" r:id="rId34"/>
    <p:sldId id="299" r:id="rId35"/>
    <p:sldId id="287" r:id="rId36"/>
    <p:sldId id="288" r:id="rId37"/>
    <p:sldId id="303" r:id="rId38"/>
    <p:sldId id="289" r:id="rId39"/>
    <p:sldId id="304" r:id="rId40"/>
    <p:sldId id="305" r:id="rId41"/>
    <p:sldId id="274" r:id="rId42"/>
    <p:sldId id="290"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BF74E2-CA94-45BE-A53F-C848F0FC70BA}" type="datetimeFigureOut">
              <a:rPr lang="en-IN" smtClean="0"/>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7BD2E-EF3A-4CAD-8C14-575FD2EB8C89}" type="slidenum">
              <a:rPr lang="en-IN" smtClean="0"/>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B907BD2E-EF3A-4CAD-8C14-575FD2EB8C89}" type="slidenum">
              <a:rPr lang="en-IN" smtClean="0"/>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3"/>
          <p:cNvPicPr>
            <a:picLocks noChangeAspect="1"/>
          </p:cNvPicPr>
          <p:nvPr/>
        </p:nvPicPr>
        <p:blipFill>
          <a:blip r:embed="rId2"/>
          <a:stretch>
            <a:fillRect/>
          </a:stretch>
        </p:blipFill>
        <p:spPr>
          <a:xfrm>
            <a:off x="0" y="0"/>
            <a:ext cx="12192000" cy="6858000"/>
          </a:xfrm>
          <a:prstGeom prst="rect">
            <a:avLst/>
          </a:prstGeom>
          <a:noFill/>
          <a:ln w="9525">
            <a:noFill/>
          </a:ln>
        </p:spPr>
      </p:pic>
      <p:sp>
        <p:nvSpPr>
          <p:cNvPr id="2051" name="Rectangle 3"/>
          <p:cNvSpPr>
            <a:spLocks noGrp="1" noChangeArrowheads="1"/>
          </p:cNvSpPr>
          <p:nvPr>
            <p:ph type="ctrTitle"/>
          </p:nvPr>
        </p:nvSpPr>
        <p:spPr>
          <a:xfrm>
            <a:off x="624417" y="3717925"/>
            <a:ext cx="10943167" cy="1082675"/>
          </a:xfrm>
        </p:spPr>
        <p:txBody>
          <a:bodyPr/>
          <a:lstStyle>
            <a:lvl1pPr algn="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626533" y="4940300"/>
            <a:ext cx="10949517" cy="981075"/>
          </a:xfrm>
        </p:spPr>
        <p:txBody>
          <a:bodyPr/>
          <a:lstStyle>
            <a:lvl1pPr marL="0" indent="0" algn="r">
              <a:buFontTx/>
              <a:buNone/>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CA498932-FF35-4DF2-9810-B45829AA5B0B}" type="datetimeFigureOut">
              <a:rPr lang="en-IN" smtClean="0"/>
            </a:fld>
            <a:endParaRPr lang="en-IN"/>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IN"/>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13FF58B-0B4A-4258-819F-88EC0C7CA4FF}" type="slidenum">
              <a:rPr lang="en-IN" smtClean="0"/>
            </a:fld>
            <a:endParaRPr lang="en-IN"/>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CA498932-FF35-4DF2-9810-B45829AA5B0B}" type="datetimeFigureOut">
              <a:rPr lang="en-IN" smtClean="0"/>
            </a:fld>
            <a:endParaRPr lang="en-IN"/>
          </a:p>
        </p:txBody>
      </p:sp>
      <p:sp>
        <p:nvSpPr>
          <p:cNvPr id="5" name="Footer Placeholder 4"/>
          <p:cNvSpPr>
            <a:spLocks noGrp="1"/>
          </p:cNvSpPr>
          <p:nvPr>
            <p:ph type="ftr" sz="quarter" idx="11"/>
          </p:nvPr>
        </p:nvSpPr>
        <p:spPr/>
        <p:txBody>
          <a:bodyPr/>
          <a:p>
            <a:endParaRPr lang="en-IN"/>
          </a:p>
        </p:txBody>
      </p:sp>
      <p:sp>
        <p:nvSpPr>
          <p:cNvPr id="6" name="Slide Number Placeholder 5"/>
          <p:cNvSpPr>
            <a:spLocks noGrp="1"/>
          </p:cNvSpPr>
          <p:nvPr>
            <p:ph type="sldNum" sz="quarter" idx="12"/>
          </p:nvPr>
        </p:nvSpPr>
        <p:spPr/>
        <p:txBody>
          <a:bodyPr/>
          <a:p>
            <a:fld id="{B13FF58B-0B4A-4258-819F-88EC0C7CA4FF}" type="slidenum">
              <a:rPr lang="en-IN" smtClean="0"/>
            </a:fld>
            <a:endParaRPr lang="en-IN"/>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CA498932-FF35-4DF2-9810-B45829AA5B0B}" type="datetimeFigureOut">
              <a:rPr lang="en-IN" smtClean="0"/>
            </a:fld>
            <a:endParaRPr lang="en-IN"/>
          </a:p>
        </p:txBody>
      </p:sp>
      <p:sp>
        <p:nvSpPr>
          <p:cNvPr id="5" name="Footer Placeholder 4"/>
          <p:cNvSpPr>
            <a:spLocks noGrp="1"/>
          </p:cNvSpPr>
          <p:nvPr>
            <p:ph type="ftr" sz="quarter" idx="11"/>
          </p:nvPr>
        </p:nvSpPr>
        <p:spPr/>
        <p:txBody>
          <a:bodyPr/>
          <a:p>
            <a:endParaRPr lang="en-IN"/>
          </a:p>
        </p:txBody>
      </p:sp>
      <p:sp>
        <p:nvSpPr>
          <p:cNvPr id="6" name="Slide Number Placeholder 5"/>
          <p:cNvSpPr>
            <a:spLocks noGrp="1"/>
          </p:cNvSpPr>
          <p:nvPr>
            <p:ph type="sldNum" sz="quarter" idx="12"/>
          </p:nvPr>
        </p:nvSpPr>
        <p:spPr/>
        <p:txBody>
          <a:bodyPr/>
          <a:p>
            <a:fld id="{B13FF58B-0B4A-4258-819F-88EC0C7CA4FF}" type="slidenum">
              <a:rPr lang="en-IN" smtClean="0"/>
            </a:fld>
            <a:endParaRPr lang="en-IN"/>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CA498932-FF35-4DF2-9810-B45829AA5B0B}" type="datetimeFigureOut">
              <a:rPr lang="en-IN" smtClean="0"/>
            </a:fld>
            <a:endParaRPr lang="en-IN"/>
          </a:p>
        </p:txBody>
      </p:sp>
      <p:sp>
        <p:nvSpPr>
          <p:cNvPr id="6" name="Footer Placeholder 5"/>
          <p:cNvSpPr>
            <a:spLocks noGrp="1"/>
          </p:cNvSpPr>
          <p:nvPr>
            <p:ph type="ftr" sz="quarter" idx="11"/>
          </p:nvPr>
        </p:nvSpPr>
        <p:spPr/>
        <p:txBody>
          <a:bodyPr/>
          <a:p>
            <a:endParaRPr lang="en-IN"/>
          </a:p>
        </p:txBody>
      </p:sp>
      <p:sp>
        <p:nvSpPr>
          <p:cNvPr id="7" name="Slide Number Placeholder 6"/>
          <p:cNvSpPr>
            <a:spLocks noGrp="1"/>
          </p:cNvSpPr>
          <p:nvPr>
            <p:ph type="sldNum" sz="quarter" idx="12"/>
          </p:nvPr>
        </p:nvSpPr>
        <p:spPr/>
        <p:txBody>
          <a:bodyPr/>
          <a:p>
            <a:fld id="{B13FF58B-0B4A-4258-819F-88EC0C7CA4FF}" type="slidenum">
              <a:rPr lang="en-IN" smtClean="0"/>
            </a:fld>
            <a:endParaRPr lang="en-IN"/>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CA498932-FF35-4DF2-9810-B45829AA5B0B}" type="datetimeFigureOut">
              <a:rPr lang="en-IN" smtClean="0"/>
            </a:fld>
            <a:endParaRPr lang="en-IN"/>
          </a:p>
        </p:txBody>
      </p:sp>
      <p:sp>
        <p:nvSpPr>
          <p:cNvPr id="8" name="Footer Placeholder 7"/>
          <p:cNvSpPr>
            <a:spLocks noGrp="1"/>
          </p:cNvSpPr>
          <p:nvPr>
            <p:ph type="ftr" sz="quarter" idx="11"/>
          </p:nvPr>
        </p:nvSpPr>
        <p:spPr/>
        <p:txBody>
          <a:bodyPr/>
          <a:p>
            <a:endParaRPr lang="en-IN"/>
          </a:p>
        </p:txBody>
      </p:sp>
      <p:sp>
        <p:nvSpPr>
          <p:cNvPr id="9" name="Slide Number Placeholder 8"/>
          <p:cNvSpPr>
            <a:spLocks noGrp="1"/>
          </p:cNvSpPr>
          <p:nvPr>
            <p:ph type="sldNum" sz="quarter" idx="12"/>
          </p:nvPr>
        </p:nvSpPr>
        <p:spPr/>
        <p:txBody>
          <a:bodyPr/>
          <a:p>
            <a:fld id="{B13FF58B-0B4A-4258-819F-88EC0C7CA4FF}" type="slidenum">
              <a:rPr lang="en-IN" smtClean="0"/>
            </a:fld>
            <a:endParaRPr lang="en-IN"/>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CA498932-FF35-4DF2-9810-B45829AA5B0B}" type="datetimeFigureOut">
              <a:rPr lang="en-IN" smtClean="0"/>
            </a:fld>
            <a:endParaRPr lang="en-IN"/>
          </a:p>
        </p:txBody>
      </p:sp>
      <p:sp>
        <p:nvSpPr>
          <p:cNvPr id="4" name="Footer Placeholder 3"/>
          <p:cNvSpPr>
            <a:spLocks noGrp="1"/>
          </p:cNvSpPr>
          <p:nvPr>
            <p:ph type="ftr" sz="quarter" idx="11"/>
          </p:nvPr>
        </p:nvSpPr>
        <p:spPr/>
        <p:txBody>
          <a:bodyPr/>
          <a:p>
            <a:endParaRPr lang="en-IN"/>
          </a:p>
        </p:txBody>
      </p:sp>
      <p:sp>
        <p:nvSpPr>
          <p:cNvPr id="5" name="Slide Number Placeholder 4"/>
          <p:cNvSpPr>
            <a:spLocks noGrp="1"/>
          </p:cNvSpPr>
          <p:nvPr>
            <p:ph type="sldNum" sz="quarter" idx="12"/>
          </p:nvPr>
        </p:nvSpPr>
        <p:spPr/>
        <p:txBody>
          <a:bodyPr/>
          <a:p>
            <a:fld id="{B13FF58B-0B4A-4258-819F-88EC0C7CA4FF}" type="slidenum">
              <a:rPr lang="en-IN" smtClean="0"/>
            </a:fld>
            <a:endParaRPr lang="en-IN"/>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CA498932-FF35-4DF2-9810-B45829AA5B0B}" type="datetimeFigureOut">
              <a:rPr lang="en-IN" smtClean="0"/>
            </a:fld>
            <a:endParaRPr lang="en-IN"/>
          </a:p>
        </p:txBody>
      </p:sp>
      <p:sp>
        <p:nvSpPr>
          <p:cNvPr id="3" name="Footer Placeholder 2"/>
          <p:cNvSpPr>
            <a:spLocks noGrp="1"/>
          </p:cNvSpPr>
          <p:nvPr>
            <p:ph type="ftr" sz="quarter" idx="11"/>
          </p:nvPr>
        </p:nvSpPr>
        <p:spPr/>
        <p:txBody>
          <a:bodyPr/>
          <a:p>
            <a:endParaRPr lang="en-IN"/>
          </a:p>
        </p:txBody>
      </p:sp>
      <p:sp>
        <p:nvSpPr>
          <p:cNvPr id="4" name="Slide Number Placeholder 3"/>
          <p:cNvSpPr>
            <a:spLocks noGrp="1"/>
          </p:cNvSpPr>
          <p:nvPr>
            <p:ph type="sldNum" sz="quarter" idx="12"/>
          </p:nvPr>
        </p:nvSpPr>
        <p:spPr/>
        <p:txBody>
          <a:bodyPr/>
          <a:p>
            <a:fld id="{B13FF58B-0B4A-4258-819F-88EC0C7CA4FF}" type="slidenum">
              <a:rPr lang="en-IN" smtClean="0"/>
            </a:fld>
            <a:endParaRPr lang="en-IN"/>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CA498932-FF35-4DF2-9810-B45829AA5B0B}" type="datetimeFigureOut">
              <a:rPr lang="en-IN" smtClean="0"/>
            </a:fld>
            <a:endParaRPr lang="en-IN"/>
          </a:p>
        </p:txBody>
      </p:sp>
      <p:sp>
        <p:nvSpPr>
          <p:cNvPr id="6" name="Footer Placeholder 5"/>
          <p:cNvSpPr>
            <a:spLocks noGrp="1"/>
          </p:cNvSpPr>
          <p:nvPr>
            <p:ph type="ftr" sz="quarter" idx="11"/>
          </p:nvPr>
        </p:nvSpPr>
        <p:spPr/>
        <p:txBody>
          <a:bodyPr/>
          <a:p>
            <a:endParaRPr lang="en-IN"/>
          </a:p>
        </p:txBody>
      </p:sp>
      <p:sp>
        <p:nvSpPr>
          <p:cNvPr id="7" name="Slide Number Placeholder 6"/>
          <p:cNvSpPr>
            <a:spLocks noGrp="1"/>
          </p:cNvSpPr>
          <p:nvPr>
            <p:ph type="sldNum" sz="quarter" idx="12"/>
          </p:nvPr>
        </p:nvSpPr>
        <p:spPr/>
        <p:txBody>
          <a:bodyPr/>
          <a:p>
            <a:fld id="{B13FF58B-0B4A-4258-819F-88EC0C7CA4FF}" type="slidenum">
              <a:rPr lang="en-IN" smtClean="0"/>
            </a:fld>
            <a:endParaRPr lang="en-IN"/>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CA498932-FF35-4DF2-9810-B45829AA5B0B}" type="datetimeFigureOut">
              <a:rPr lang="en-IN" smtClean="0"/>
            </a:fld>
            <a:endParaRPr lang="en-IN"/>
          </a:p>
        </p:txBody>
      </p:sp>
      <p:sp>
        <p:nvSpPr>
          <p:cNvPr id="6" name="Footer Placeholder 5"/>
          <p:cNvSpPr>
            <a:spLocks noGrp="1"/>
          </p:cNvSpPr>
          <p:nvPr>
            <p:ph type="ftr" sz="quarter" idx="11"/>
          </p:nvPr>
        </p:nvSpPr>
        <p:spPr/>
        <p:txBody>
          <a:bodyPr/>
          <a:p>
            <a:endParaRPr lang="en-IN"/>
          </a:p>
        </p:txBody>
      </p:sp>
      <p:sp>
        <p:nvSpPr>
          <p:cNvPr id="7" name="Slide Number Placeholder 6"/>
          <p:cNvSpPr>
            <a:spLocks noGrp="1"/>
          </p:cNvSpPr>
          <p:nvPr>
            <p:ph type="sldNum" sz="quarter" idx="12"/>
          </p:nvPr>
        </p:nvSpPr>
        <p:spPr/>
        <p:txBody>
          <a:bodyPr/>
          <a:p>
            <a:fld id="{B13FF58B-0B4A-4258-819F-88EC0C7CA4FF}" type="slidenum">
              <a:rPr lang="en-IN" smtClean="0"/>
            </a:fld>
            <a:endParaRPr lang="en-IN"/>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CA498932-FF35-4DF2-9810-B45829AA5B0B}" type="datetimeFigureOut">
              <a:rPr lang="en-IN" smtClean="0"/>
            </a:fld>
            <a:endParaRPr lang="en-IN"/>
          </a:p>
        </p:txBody>
      </p:sp>
      <p:sp>
        <p:nvSpPr>
          <p:cNvPr id="5" name="Footer Placeholder 4"/>
          <p:cNvSpPr>
            <a:spLocks noGrp="1"/>
          </p:cNvSpPr>
          <p:nvPr>
            <p:ph type="ftr" sz="quarter" idx="11"/>
          </p:nvPr>
        </p:nvSpPr>
        <p:spPr/>
        <p:txBody>
          <a:bodyPr/>
          <a:p>
            <a:endParaRPr lang="en-IN"/>
          </a:p>
        </p:txBody>
      </p:sp>
      <p:sp>
        <p:nvSpPr>
          <p:cNvPr id="6" name="Slide Number Placeholder 5"/>
          <p:cNvSpPr>
            <a:spLocks noGrp="1"/>
          </p:cNvSpPr>
          <p:nvPr>
            <p:ph type="sldNum" sz="quarter" idx="12"/>
          </p:nvPr>
        </p:nvSpPr>
        <p:spPr/>
        <p:txBody>
          <a:bodyPr/>
          <a:p>
            <a:fld id="{B13FF58B-0B4A-4258-819F-88EC0C7CA4FF}" type="slidenum">
              <a:rPr lang="en-IN" smtClean="0"/>
            </a:fld>
            <a:endParaRPr lang="en-IN"/>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CA498932-FF35-4DF2-9810-B45829AA5B0B}" type="datetimeFigureOut">
              <a:rPr lang="en-IN" smtClean="0"/>
            </a:fld>
            <a:endParaRPr lang="en-IN"/>
          </a:p>
        </p:txBody>
      </p:sp>
      <p:sp>
        <p:nvSpPr>
          <p:cNvPr id="5" name="Footer Placeholder 4"/>
          <p:cNvSpPr>
            <a:spLocks noGrp="1"/>
          </p:cNvSpPr>
          <p:nvPr>
            <p:ph type="ftr" sz="quarter" idx="11"/>
          </p:nvPr>
        </p:nvSpPr>
        <p:spPr/>
        <p:txBody>
          <a:bodyPr/>
          <a:p>
            <a:endParaRPr lang="en-IN"/>
          </a:p>
        </p:txBody>
      </p:sp>
      <p:sp>
        <p:nvSpPr>
          <p:cNvPr id="6" name="Slide Number Placeholder 5"/>
          <p:cNvSpPr>
            <a:spLocks noGrp="1"/>
          </p:cNvSpPr>
          <p:nvPr>
            <p:ph type="sldNum" sz="quarter" idx="12"/>
          </p:nvPr>
        </p:nvSpPr>
        <p:spPr/>
        <p:txBody>
          <a:bodyPr/>
          <a:p>
            <a:fld id="{B13FF58B-0B4A-4258-819F-88EC0C7CA4FF}" type="slidenum">
              <a:rPr lang="en-IN" smtClean="0"/>
            </a:fld>
            <a:endParaRPr lang="en-IN"/>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10"/>
          <p:cNvPicPr>
            <a:picLocks noChangeAspect="1"/>
          </p:cNvPicPr>
          <p:nvPr/>
        </p:nvPicPr>
        <p:blipFill>
          <a:blip r:embed="rId12"/>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CA498932-FF35-4DF2-9810-B45829AA5B0B}" type="datetimeFigureOut">
              <a:rPr lang="en-IN" smtClean="0"/>
            </a:fld>
            <a:endParaRPr lang="en-IN"/>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IN"/>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B13FF58B-0B4A-4258-819F-88EC0C7CA4FF}" type="slidenum">
              <a:rPr lang="en-IN" smtClean="0"/>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 Id="rId3" Type="http://schemas.openxmlformats.org/officeDocument/2006/relationships/image" Target="../media/image7.png"/><Relationship Id="rId2" Type="http://schemas.openxmlformats.org/officeDocument/2006/relationships/image" Target="../media/image6.png"/><Relationship Id="rId11" Type="http://schemas.openxmlformats.org/officeDocument/2006/relationships/slideLayout" Target="../slideLayouts/slideLayout2.xml"/><Relationship Id="rId10" Type="http://schemas.openxmlformats.org/officeDocument/2006/relationships/image" Target="../media/image14.png"/><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9" Type="http://schemas.openxmlformats.org/officeDocument/2006/relationships/image" Target="../media/image23.jpeg"/><Relationship Id="rId8" Type="http://schemas.openxmlformats.org/officeDocument/2006/relationships/image" Target="../media/image22.jpeg"/><Relationship Id="rId7" Type="http://schemas.openxmlformats.org/officeDocument/2006/relationships/image" Target="../media/image21.png"/><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 Id="rId3" Type="http://schemas.openxmlformats.org/officeDocument/2006/relationships/image" Target="../media/image17.png"/><Relationship Id="rId2" Type="http://schemas.openxmlformats.org/officeDocument/2006/relationships/image" Target="../media/image16.jpeg"/><Relationship Id="rId13" Type="http://schemas.openxmlformats.org/officeDocument/2006/relationships/slideLayout" Target="../slideLayouts/slideLayout7.xml"/><Relationship Id="rId12" Type="http://schemas.openxmlformats.org/officeDocument/2006/relationships/image" Target="../media/image26.jpeg"/><Relationship Id="rId11" Type="http://schemas.openxmlformats.org/officeDocument/2006/relationships/image" Target="../media/image25.jpeg"/><Relationship Id="rId10" Type="http://schemas.openxmlformats.org/officeDocument/2006/relationships/image" Target="../media/image24.jpeg"/><Relationship Id="rId1" Type="http://schemas.openxmlformats.org/officeDocument/2006/relationships/image" Target="../media/image15.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28.png"/><Relationship Id="rId2" Type="http://schemas.openxmlformats.org/officeDocument/2006/relationships/image" Target="../media/image8.jpeg"/><Relationship Id="rId1"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8.jpeg"/><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39.png"/><Relationship Id="rId1" Type="http://schemas.openxmlformats.org/officeDocument/2006/relationships/image" Target="../media/image27.png"/></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45.jpeg"/><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51.jpeg"/><Relationship Id="rId6" Type="http://schemas.openxmlformats.org/officeDocument/2006/relationships/image" Target="../media/image50.png"/><Relationship Id="rId5" Type="http://schemas.openxmlformats.org/officeDocument/2006/relationships/image" Target="../media/image8.jpeg"/><Relationship Id="rId4" Type="http://schemas.openxmlformats.org/officeDocument/2006/relationships/image" Target="../media/image27.png"/><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a:off x="0" y="-26879"/>
            <a:ext cx="12191999" cy="6884879"/>
          </a:xfrm>
          <a:prstGeom prst="rect">
            <a:avLst/>
          </a:prstGeom>
        </p:spPr>
      </p:pic>
      <p:sp>
        <p:nvSpPr>
          <p:cNvPr id="2" name="Title 1"/>
          <p:cNvSpPr>
            <a:spLocks noGrp="1"/>
          </p:cNvSpPr>
          <p:nvPr>
            <p:ph type="ctrTitle"/>
          </p:nvPr>
        </p:nvSpPr>
        <p:spPr>
          <a:xfrm>
            <a:off x="851974" y="4738300"/>
            <a:ext cx="9929757" cy="1646302"/>
          </a:xfrm>
        </p:spPr>
        <p:txBody>
          <a:bodyPr/>
          <a:lstStyle/>
          <a:p>
            <a:pPr algn="ctr"/>
            <a:r>
              <a:rPr lang="en-US" sz="6000" b="1" dirty="0">
                <a:solidFill>
                  <a:schemeClr val="bg1"/>
                </a:solidFill>
                <a:effectLst>
                  <a:outerShdw blurRad="38100" dist="38100" dir="2700000" algn="tl">
                    <a:srgbClr val="000000">
                      <a:alpha val="43137"/>
                    </a:srgbClr>
                  </a:outerShdw>
                </a:effectLst>
              </a:rPr>
              <a:t>Introduction and Types</a:t>
            </a:r>
            <a:endParaRPr lang="en-IN" sz="6000" dirty="0">
              <a:solidFill>
                <a:schemeClr val="bg1"/>
              </a:solidFill>
              <a:effectLst>
                <a:outerShdw blurRad="38100" dist="38100" dir="2700000" algn="tl">
                  <a:srgbClr val="000000">
                    <a:alpha val="43137"/>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INTRODUCTION</a:t>
            </a:r>
            <a:br>
              <a:rPr lang="en-IN" dirty="0"/>
            </a:br>
            <a:endParaRPr lang="en-IN" dirty="0"/>
          </a:p>
        </p:txBody>
      </p:sp>
      <p:sp>
        <p:nvSpPr>
          <p:cNvPr id="3" name="Content Placeholder 2"/>
          <p:cNvSpPr>
            <a:spLocks noGrp="1"/>
          </p:cNvSpPr>
          <p:nvPr>
            <p:ph idx="1"/>
          </p:nvPr>
        </p:nvSpPr>
        <p:spPr>
          <a:xfrm>
            <a:off x="677333" y="2160589"/>
            <a:ext cx="10814081" cy="3880773"/>
          </a:xfrm>
        </p:spPr>
        <p:txBody>
          <a:bodyPr>
            <a:normAutofit/>
          </a:bodyPr>
          <a:lstStyle/>
          <a:p>
            <a:pPr algn="just"/>
            <a:r>
              <a:rPr lang="en-IN" sz="2400" b="1" dirty="0"/>
              <a:t>Intellectual property law protects the results of human creative endeavour i.e. writers, inventors, artists transform ideas into tangible property.</a:t>
            </a:r>
            <a:endParaRPr lang="en-IN" sz="2400" b="1" dirty="0"/>
          </a:p>
          <a:p>
            <a:pPr algn="just"/>
            <a:r>
              <a:rPr lang="en-IN" sz="2400" b="1" dirty="0"/>
              <a:t> When this intellectual property qualifies under law and the creators granted certain rights</a:t>
            </a:r>
            <a:endParaRPr lang="en-IN" sz="24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Classification of property</a:t>
            </a:r>
            <a:br>
              <a:rPr lang="en-IN" dirty="0"/>
            </a:br>
            <a:endParaRPr lang="en-IN" dirty="0"/>
          </a:p>
        </p:txBody>
      </p:sp>
      <p:sp>
        <p:nvSpPr>
          <p:cNvPr id="3" name="Content Placeholder 2"/>
          <p:cNvSpPr>
            <a:spLocks noGrp="1"/>
          </p:cNvSpPr>
          <p:nvPr>
            <p:ph idx="1"/>
          </p:nvPr>
        </p:nvSpPr>
        <p:spPr>
          <a:xfrm>
            <a:off x="0" y="1446664"/>
            <a:ext cx="10773138" cy="4553756"/>
          </a:xfrm>
        </p:spPr>
        <p:txBody>
          <a:bodyPr>
            <a:normAutofit/>
          </a:bodyPr>
          <a:lstStyle/>
          <a:p>
            <a:pPr lvl="2" algn="just"/>
            <a:r>
              <a:rPr lang="en-US" sz="2400" b="1" dirty="0"/>
              <a:t>Movable property: </a:t>
            </a:r>
            <a:r>
              <a:rPr lang="en-US" sz="2400" dirty="0"/>
              <a:t>In civil law systems, personal property is often called movable property or movables – any property that can be moved from one location to another.</a:t>
            </a:r>
            <a:endParaRPr lang="en-IN" sz="2000" dirty="0"/>
          </a:p>
          <a:p>
            <a:pPr lvl="2" algn="just"/>
            <a:r>
              <a:rPr lang="en-US" sz="2400" b="1" dirty="0"/>
              <a:t>Immovable property:</a:t>
            </a:r>
            <a:r>
              <a:rPr lang="en-US" sz="2400" dirty="0"/>
              <a:t> Immovable property is an immovable object, an item of property that cannot be moved without destroying or altering it - property that is fixed to the earth, such as land or a house. </a:t>
            </a:r>
            <a:endParaRPr lang="en-US" sz="2400" dirty="0"/>
          </a:p>
          <a:p>
            <a:pPr lvl="2" algn="just"/>
            <a:r>
              <a:rPr lang="en-US" sz="2400" b="1" dirty="0"/>
              <a:t>Intellectual property: </a:t>
            </a:r>
            <a:r>
              <a:rPr lang="en-US" sz="2400" dirty="0"/>
              <a:t>Intellectual property (IP) refers to creations of the mind, such as inventions; literary and artistic works; designs; and symbols, names and images used in commerce.</a:t>
            </a:r>
            <a:endParaRPr lang="en-IN" sz="2000" dirty="0"/>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Meaning</a:t>
            </a:r>
            <a:endParaRPr lang="en-IN" dirty="0"/>
          </a:p>
        </p:txBody>
      </p:sp>
      <p:sp>
        <p:nvSpPr>
          <p:cNvPr id="3" name="Content Placeholder 2"/>
          <p:cNvSpPr>
            <a:spLocks noGrp="1"/>
          </p:cNvSpPr>
          <p:nvPr>
            <p:ph idx="1"/>
          </p:nvPr>
        </p:nvSpPr>
        <p:spPr>
          <a:xfrm>
            <a:off x="486264" y="1641974"/>
            <a:ext cx="10036159" cy="2643423"/>
          </a:xfrm>
        </p:spPr>
        <p:txBody>
          <a:bodyPr/>
          <a:lstStyle/>
          <a:p>
            <a:pPr algn="just"/>
            <a:r>
              <a:rPr lang="en-IN" sz="2400" b="1" dirty="0"/>
              <a:t>Ideas and creations of mind, having commercial value are called IP (Intellectual Property). Legal rights associated with Intellectual Property are called “Intellectual Property Rights.” </a:t>
            </a:r>
            <a:endParaRPr lang="en-IN" sz="2400" b="1" dirty="0"/>
          </a:p>
          <a:p>
            <a:pPr algn="just"/>
            <a:r>
              <a:rPr lang="en-IN" sz="2400" b="1" dirty="0"/>
              <a:t>Basic purpose of Intellectual Property Rights is to recognize and reward , effort and also to protect such effort from wrongful use by making it a “legal offence”.</a:t>
            </a:r>
            <a:endParaRPr lang="en-IN" sz="2400" b="1" dirty="0"/>
          </a:p>
          <a:p>
            <a:endParaRPr lang="en-IN" dirty="0"/>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Definition</a:t>
            </a:r>
            <a:endParaRPr lang="en-IN" dirty="0"/>
          </a:p>
        </p:txBody>
      </p:sp>
      <p:sp>
        <p:nvSpPr>
          <p:cNvPr id="3" name="Content Placeholder 2"/>
          <p:cNvSpPr>
            <a:spLocks noGrp="1"/>
          </p:cNvSpPr>
          <p:nvPr>
            <p:ph idx="1"/>
          </p:nvPr>
        </p:nvSpPr>
        <p:spPr>
          <a:xfrm>
            <a:off x="581799" y="1655622"/>
            <a:ext cx="10459239" cy="3421345"/>
          </a:xfrm>
        </p:spPr>
        <p:txBody>
          <a:bodyPr/>
          <a:lstStyle/>
          <a:p>
            <a:pPr algn="just"/>
            <a:r>
              <a:rPr lang="en-IN" sz="2400" b="1" dirty="0"/>
              <a:t>According to WIPO (World Intellectual Property Organization)- Intellectual property (IP) refers to creations of the mind, such as inventions; literary and artistic works; designs; and symbols, names and images used in commerce.                               			</a:t>
            </a:r>
            <a:endParaRPr lang="en-IN" sz="2400" b="1" dirty="0"/>
          </a:p>
          <a:p>
            <a:pPr algn="just"/>
            <a:r>
              <a:rPr lang="en-IN" sz="2400" b="1" dirty="0"/>
              <a:t>Intellectual Property Rights refers to “the general term for the assignment of property rights through patents, copyrights and trademarks. These property rights allow the holder to exercise a monopoly on the use of the item for a specified period”.</a:t>
            </a:r>
            <a:endParaRPr lang="en-IN" sz="2400" b="1" dirty="0"/>
          </a:p>
          <a:p>
            <a:pPr algn="just"/>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Features of Intellectual Property</a:t>
            </a:r>
            <a:br>
              <a:rPr lang="en-IN" dirty="0"/>
            </a:br>
            <a:endParaRPr lang="en-IN" dirty="0"/>
          </a:p>
        </p:txBody>
      </p:sp>
      <p:sp>
        <p:nvSpPr>
          <p:cNvPr id="3" name="Content Placeholder 2"/>
          <p:cNvSpPr>
            <a:spLocks noGrp="1"/>
          </p:cNvSpPr>
          <p:nvPr>
            <p:ph idx="1"/>
          </p:nvPr>
        </p:nvSpPr>
        <p:spPr>
          <a:xfrm>
            <a:off x="677333" y="1587383"/>
            <a:ext cx="10363705" cy="4253859"/>
          </a:xfrm>
        </p:spPr>
        <p:txBody>
          <a:bodyPr>
            <a:normAutofit/>
          </a:bodyPr>
          <a:lstStyle/>
          <a:p>
            <a:pPr lvl="0" algn="just"/>
            <a:r>
              <a:rPr lang="en-US" sz="2000" dirty="0"/>
              <a:t>Documentation : (Need Documentation)</a:t>
            </a:r>
            <a:endParaRPr lang="en-IN" sz="2000" dirty="0"/>
          </a:p>
          <a:p>
            <a:pPr lvl="0" algn="just"/>
            <a:r>
              <a:rPr lang="en-US" sz="2000" dirty="0"/>
              <a:t>Legal Authorization: (Need legal Acceptance)</a:t>
            </a:r>
            <a:endParaRPr lang="en-IN" sz="2000" dirty="0"/>
          </a:p>
          <a:p>
            <a:pPr lvl="0" algn="just"/>
            <a:r>
              <a:rPr lang="en-US" sz="2000" dirty="0"/>
              <a:t>Description: (details of Intellectual property, whether it is a trade mark or  patent, or copy right ) </a:t>
            </a:r>
            <a:endParaRPr lang="en-IN" sz="2000" dirty="0"/>
          </a:p>
          <a:p>
            <a:pPr lvl="0" algn="just"/>
            <a:r>
              <a:rPr lang="en-US" sz="2000" dirty="0"/>
              <a:t>Ownership : (identify the original owner for registration)</a:t>
            </a:r>
            <a:endParaRPr lang="en-IN" sz="2000" dirty="0"/>
          </a:p>
          <a:p>
            <a:pPr lvl="0" algn="just"/>
            <a:r>
              <a:rPr lang="en-US" sz="2000" dirty="0"/>
              <a:t>Time Duration: Intellectual properties have time duration based on the property </a:t>
            </a:r>
            <a:endParaRPr lang="en-IN" sz="2000" dirty="0"/>
          </a:p>
          <a:p>
            <a:pPr lvl="0" algn="just"/>
            <a:r>
              <a:rPr lang="en-US" sz="2000" dirty="0"/>
              <a:t>Fee: the owners has to pay prescribed fee for protecting their intellectual property </a:t>
            </a:r>
            <a:endParaRPr lang="en-IN" sz="2000" dirty="0"/>
          </a:p>
          <a:p>
            <a:pPr lvl="0" algn="just"/>
            <a:r>
              <a:rPr lang="en-US" sz="2000" dirty="0"/>
              <a:t>Commercial value: intellectual properties have commercial value it means we can sell and we can buy  </a:t>
            </a:r>
            <a:endParaRPr lang="en-IN" sz="2000" dirty="0"/>
          </a:p>
          <a:p>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Importance of intellectual property</a:t>
            </a:r>
            <a:br>
              <a:rPr lang="en-IN" dirty="0"/>
            </a:br>
            <a:endParaRPr lang="en-IN" dirty="0"/>
          </a:p>
        </p:txBody>
      </p:sp>
      <p:sp>
        <p:nvSpPr>
          <p:cNvPr id="3" name="Content Placeholder 2"/>
          <p:cNvSpPr>
            <a:spLocks noGrp="1"/>
          </p:cNvSpPr>
          <p:nvPr>
            <p:ph idx="1"/>
          </p:nvPr>
        </p:nvSpPr>
        <p:spPr>
          <a:xfrm>
            <a:off x="677334" y="1532792"/>
            <a:ext cx="8596668" cy="3880773"/>
          </a:xfrm>
        </p:spPr>
        <p:txBody>
          <a:bodyPr>
            <a:normAutofit/>
          </a:bodyPr>
          <a:lstStyle/>
          <a:p>
            <a:pPr lvl="0"/>
            <a:r>
              <a:rPr lang="en-US" sz="2400" b="1" dirty="0"/>
              <a:t>Enhancing profitability </a:t>
            </a:r>
            <a:endParaRPr lang="en-IN" sz="2400" b="1" dirty="0"/>
          </a:p>
          <a:p>
            <a:pPr lvl="0"/>
            <a:r>
              <a:rPr lang="en-US" sz="2400" b="1" dirty="0"/>
              <a:t>It is a business strategy </a:t>
            </a:r>
            <a:endParaRPr lang="en-IN" sz="2400" b="1" dirty="0"/>
          </a:p>
          <a:p>
            <a:pPr lvl="0"/>
            <a:r>
              <a:rPr lang="en-US" sz="2400" b="1" dirty="0"/>
              <a:t>It is crucial to success in the market place </a:t>
            </a:r>
            <a:endParaRPr lang="en-IN" sz="2400" b="1" dirty="0"/>
          </a:p>
          <a:p>
            <a:pPr lvl="0"/>
            <a:r>
              <a:rPr lang="en-US" sz="2400" b="1" dirty="0"/>
              <a:t>More useful to the manufacturing sector </a:t>
            </a:r>
            <a:endParaRPr lang="en-IN" sz="2400" b="1" dirty="0"/>
          </a:p>
          <a:p>
            <a:pPr lvl="0"/>
            <a:r>
              <a:rPr lang="en-US" sz="2400" b="1" dirty="0"/>
              <a:t>Useful  for compete with competitors  </a:t>
            </a:r>
            <a:endParaRPr lang="en-IN" sz="2400" b="1" dirty="0"/>
          </a:p>
          <a:p>
            <a:pPr lvl="0"/>
            <a:r>
              <a:rPr lang="en-US" sz="2400" b="1" dirty="0"/>
              <a:t>Useful to the customers </a:t>
            </a:r>
            <a:endParaRPr lang="en-IN" sz="2400" b="1" dirty="0"/>
          </a:p>
          <a:p>
            <a:r>
              <a:rPr lang="en-US" sz="2400" b="1" dirty="0"/>
              <a:t>Economy development</a:t>
            </a:r>
            <a:endParaRPr lang="en-IN" sz="2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INTELLECTUAL PROPERTY LAW BASICS</a:t>
            </a:r>
            <a:r>
              <a:rPr lang="en-US" b="1" dirty="0"/>
              <a:t> </a:t>
            </a:r>
            <a:br>
              <a:rPr lang="en-IN" dirty="0"/>
            </a:br>
            <a:endParaRPr lang="en-IN" dirty="0"/>
          </a:p>
        </p:txBody>
      </p:sp>
      <p:sp>
        <p:nvSpPr>
          <p:cNvPr id="3" name="Content Placeholder 2"/>
          <p:cNvSpPr>
            <a:spLocks noGrp="1"/>
          </p:cNvSpPr>
          <p:nvPr>
            <p:ph idx="1"/>
          </p:nvPr>
        </p:nvSpPr>
        <p:spPr>
          <a:xfrm>
            <a:off x="677334" y="1710213"/>
            <a:ext cx="10418296" cy="3880773"/>
          </a:xfrm>
        </p:spPr>
        <p:txBody>
          <a:bodyPr/>
          <a:lstStyle/>
          <a:p>
            <a:pPr algn="just"/>
            <a:r>
              <a:rPr lang="en-US" sz="2400" b="1" dirty="0"/>
              <a:t>Legal system provides certain rights and protections for owners of property.</a:t>
            </a:r>
            <a:endParaRPr lang="en-US" sz="2400" b="1" dirty="0"/>
          </a:p>
          <a:p>
            <a:pPr algn="just"/>
            <a:r>
              <a:rPr lang="en-US" sz="2400" b="1" dirty="0"/>
              <a:t> Rights and protections for owners of intellectual property are based on patent, trademark and copyright laws and state trade secret laws. </a:t>
            </a:r>
            <a:endParaRPr lang="en-US" sz="2400" b="1" dirty="0"/>
          </a:p>
          <a:p>
            <a:pPr algn="just"/>
            <a:r>
              <a:rPr lang="en-US" sz="2400" b="1" dirty="0"/>
              <a:t>In general, patents protect inventions of tangible things; copyrights protect various forms of written and artistic expression; and trademarks protect a name or symbol that identifies the source of goods or services</a:t>
            </a:r>
            <a:endParaRPr lang="en-IN" sz="2400" b="1" dirty="0"/>
          </a:p>
          <a:p>
            <a:pPr algn="just"/>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Objectives of Intellectual property Law </a:t>
            </a:r>
            <a:br>
              <a:rPr lang="en-IN" dirty="0"/>
            </a:br>
            <a:endParaRPr lang="en-IN" dirty="0"/>
          </a:p>
        </p:txBody>
      </p:sp>
      <p:sp>
        <p:nvSpPr>
          <p:cNvPr id="3" name="Content Placeholder 2"/>
          <p:cNvSpPr>
            <a:spLocks noGrp="1"/>
          </p:cNvSpPr>
          <p:nvPr>
            <p:ph idx="1"/>
          </p:nvPr>
        </p:nvSpPr>
        <p:spPr/>
        <p:txBody>
          <a:bodyPr/>
          <a:lstStyle/>
          <a:p>
            <a:pPr lvl="0"/>
            <a:r>
              <a:rPr lang="en-US" sz="2400" b="1" dirty="0"/>
              <a:t>Absolute protection </a:t>
            </a:r>
            <a:endParaRPr lang="en-IN" sz="2400" b="1" dirty="0"/>
          </a:p>
          <a:p>
            <a:pPr lvl="0"/>
            <a:r>
              <a:rPr lang="en-US" sz="2400" b="1" dirty="0"/>
              <a:t>Financial incentive </a:t>
            </a:r>
            <a:endParaRPr lang="en-IN" sz="2400" b="1" dirty="0"/>
          </a:p>
          <a:p>
            <a:pPr lvl="0"/>
            <a:r>
              <a:rPr lang="en-US" sz="2400" b="1" dirty="0"/>
              <a:t>Economic growth </a:t>
            </a:r>
            <a:endParaRPr lang="en-IN" sz="2400" b="1" dirty="0"/>
          </a:p>
          <a:p>
            <a:pPr lvl="0"/>
            <a:r>
              <a:rPr lang="en-US" sz="2400" b="1" dirty="0"/>
              <a:t>Increase monetary value </a:t>
            </a:r>
            <a:endParaRPr lang="en-IN" sz="2400" b="1" dirty="0"/>
          </a:p>
          <a:p>
            <a:pPr lvl="0"/>
            <a:r>
              <a:rPr lang="en-US" sz="2400" b="1" dirty="0"/>
              <a:t>Morality </a:t>
            </a:r>
            <a:endParaRPr lang="en-IN" sz="2400" b="1" dirty="0"/>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jor Types of IP Functional &amp; Technical        Purely       A symbol, logo, word, sound,       Inventions          Artist..."/>
          <p:cNvPicPr>
            <a:picLocks noGrp="1"/>
          </p:cNvPicPr>
          <p:nvPr>
            <p:ph idx="1"/>
          </p:nvPr>
        </p:nvPicPr>
        <p:blipFill>
          <a:blip r:embed="rId1"/>
          <a:srcRect/>
          <a:stretch>
            <a:fillRect/>
          </a:stretch>
        </p:blipFill>
        <p:spPr bwMode="auto">
          <a:xfrm>
            <a:off x="1487607" y="409435"/>
            <a:ext cx="8434316" cy="603231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994376" y="936829"/>
            <a:ext cx="4352037" cy="594245"/>
            <a:chOff x="3052572" y="1274063"/>
            <a:chExt cx="4799330" cy="655320"/>
          </a:xfrm>
        </p:grpSpPr>
        <p:sp>
          <p:nvSpPr>
            <p:cNvPr id="3" name="object 3"/>
            <p:cNvSpPr/>
            <p:nvPr/>
          </p:nvSpPr>
          <p:spPr>
            <a:xfrm>
              <a:off x="3058668" y="1280159"/>
              <a:ext cx="4787265" cy="643255"/>
            </a:xfrm>
            <a:custGeom>
              <a:avLst/>
              <a:gdLst/>
              <a:ahLst/>
              <a:cxnLst/>
              <a:rect l="l" t="t" r="r" b="b"/>
              <a:pathLst>
                <a:path w="4787265" h="643255">
                  <a:moveTo>
                    <a:pt x="4786883" y="0"/>
                  </a:moveTo>
                  <a:lnTo>
                    <a:pt x="0" y="0"/>
                  </a:lnTo>
                  <a:lnTo>
                    <a:pt x="0" y="643127"/>
                  </a:lnTo>
                  <a:lnTo>
                    <a:pt x="4786883" y="643127"/>
                  </a:lnTo>
                  <a:lnTo>
                    <a:pt x="4786883" y="0"/>
                  </a:lnTo>
                  <a:close/>
                </a:path>
              </a:pathLst>
            </a:custGeom>
            <a:solidFill>
              <a:srgbClr val="4F81BD"/>
            </a:solidFill>
          </p:spPr>
          <p:txBody>
            <a:bodyPr wrap="square" lIns="0" tIns="0" rIns="0" bIns="0" rtlCol="0"/>
            <a:lstStyle/>
            <a:p>
              <a:endParaRPr sz="1630"/>
            </a:p>
          </p:txBody>
        </p:sp>
        <p:sp>
          <p:nvSpPr>
            <p:cNvPr id="4" name="object 4"/>
            <p:cNvSpPr/>
            <p:nvPr/>
          </p:nvSpPr>
          <p:spPr>
            <a:xfrm>
              <a:off x="3052572" y="1274063"/>
              <a:ext cx="4799330" cy="655320"/>
            </a:xfrm>
            <a:custGeom>
              <a:avLst/>
              <a:gdLst/>
              <a:ahLst/>
              <a:cxnLst/>
              <a:rect l="l" t="t" r="r" b="b"/>
              <a:pathLst>
                <a:path w="4799330" h="655319">
                  <a:moveTo>
                    <a:pt x="4799076" y="0"/>
                  </a:moveTo>
                  <a:lnTo>
                    <a:pt x="0" y="0"/>
                  </a:lnTo>
                  <a:lnTo>
                    <a:pt x="0" y="655320"/>
                  </a:lnTo>
                  <a:lnTo>
                    <a:pt x="4799076" y="655320"/>
                  </a:lnTo>
                  <a:lnTo>
                    <a:pt x="4799076" y="649224"/>
                  </a:lnTo>
                  <a:lnTo>
                    <a:pt x="13715" y="649224"/>
                  </a:lnTo>
                  <a:lnTo>
                    <a:pt x="6095" y="643128"/>
                  </a:lnTo>
                  <a:lnTo>
                    <a:pt x="13715" y="643128"/>
                  </a:lnTo>
                  <a:lnTo>
                    <a:pt x="13715" y="12192"/>
                  </a:lnTo>
                  <a:lnTo>
                    <a:pt x="6095" y="12192"/>
                  </a:lnTo>
                  <a:lnTo>
                    <a:pt x="13715" y="6096"/>
                  </a:lnTo>
                  <a:lnTo>
                    <a:pt x="4799076" y="6096"/>
                  </a:lnTo>
                  <a:lnTo>
                    <a:pt x="4799076" y="0"/>
                  </a:lnTo>
                  <a:close/>
                </a:path>
                <a:path w="4799330" h="655319">
                  <a:moveTo>
                    <a:pt x="13715" y="643128"/>
                  </a:moveTo>
                  <a:lnTo>
                    <a:pt x="6095" y="643128"/>
                  </a:lnTo>
                  <a:lnTo>
                    <a:pt x="13715" y="649224"/>
                  </a:lnTo>
                  <a:lnTo>
                    <a:pt x="13715" y="643128"/>
                  </a:lnTo>
                  <a:close/>
                </a:path>
                <a:path w="4799330" h="655319">
                  <a:moveTo>
                    <a:pt x="4786883" y="643128"/>
                  </a:moveTo>
                  <a:lnTo>
                    <a:pt x="13715" y="643128"/>
                  </a:lnTo>
                  <a:lnTo>
                    <a:pt x="13715" y="649224"/>
                  </a:lnTo>
                  <a:lnTo>
                    <a:pt x="4786883" y="649224"/>
                  </a:lnTo>
                  <a:lnTo>
                    <a:pt x="4786883" y="643128"/>
                  </a:lnTo>
                  <a:close/>
                </a:path>
                <a:path w="4799330" h="655319">
                  <a:moveTo>
                    <a:pt x="4786883" y="6096"/>
                  </a:moveTo>
                  <a:lnTo>
                    <a:pt x="4786883" y="649224"/>
                  </a:lnTo>
                  <a:lnTo>
                    <a:pt x="4792980" y="643128"/>
                  </a:lnTo>
                  <a:lnTo>
                    <a:pt x="4799076" y="643128"/>
                  </a:lnTo>
                  <a:lnTo>
                    <a:pt x="4799076" y="12192"/>
                  </a:lnTo>
                  <a:lnTo>
                    <a:pt x="4792980" y="12192"/>
                  </a:lnTo>
                  <a:lnTo>
                    <a:pt x="4786883" y="6096"/>
                  </a:lnTo>
                  <a:close/>
                </a:path>
                <a:path w="4799330" h="655319">
                  <a:moveTo>
                    <a:pt x="4799076" y="643128"/>
                  </a:moveTo>
                  <a:lnTo>
                    <a:pt x="4792980" y="643128"/>
                  </a:lnTo>
                  <a:lnTo>
                    <a:pt x="4786883" y="649224"/>
                  </a:lnTo>
                  <a:lnTo>
                    <a:pt x="4799076" y="649224"/>
                  </a:lnTo>
                  <a:lnTo>
                    <a:pt x="4799076" y="643128"/>
                  </a:lnTo>
                  <a:close/>
                </a:path>
                <a:path w="4799330" h="655319">
                  <a:moveTo>
                    <a:pt x="13715" y="6096"/>
                  </a:moveTo>
                  <a:lnTo>
                    <a:pt x="6095" y="12192"/>
                  </a:lnTo>
                  <a:lnTo>
                    <a:pt x="13715" y="12192"/>
                  </a:lnTo>
                  <a:lnTo>
                    <a:pt x="13715" y="6096"/>
                  </a:lnTo>
                  <a:close/>
                </a:path>
                <a:path w="4799330" h="655319">
                  <a:moveTo>
                    <a:pt x="4786883" y="6096"/>
                  </a:moveTo>
                  <a:lnTo>
                    <a:pt x="13715" y="6096"/>
                  </a:lnTo>
                  <a:lnTo>
                    <a:pt x="13715" y="12192"/>
                  </a:lnTo>
                  <a:lnTo>
                    <a:pt x="4786883" y="12192"/>
                  </a:lnTo>
                  <a:lnTo>
                    <a:pt x="4786883" y="6096"/>
                  </a:lnTo>
                  <a:close/>
                </a:path>
                <a:path w="4799330" h="655319">
                  <a:moveTo>
                    <a:pt x="4799076" y="6096"/>
                  </a:moveTo>
                  <a:lnTo>
                    <a:pt x="4786883" y="6096"/>
                  </a:lnTo>
                  <a:lnTo>
                    <a:pt x="4792980" y="12192"/>
                  </a:lnTo>
                  <a:lnTo>
                    <a:pt x="4799076" y="12192"/>
                  </a:lnTo>
                  <a:lnTo>
                    <a:pt x="4799076" y="6096"/>
                  </a:lnTo>
                  <a:close/>
                </a:path>
              </a:pathLst>
            </a:custGeom>
            <a:solidFill>
              <a:srgbClr val="000000"/>
            </a:solidFill>
          </p:spPr>
          <p:txBody>
            <a:bodyPr wrap="square" lIns="0" tIns="0" rIns="0" bIns="0" rtlCol="0"/>
            <a:lstStyle/>
            <a:p>
              <a:endParaRPr sz="1630"/>
            </a:p>
          </p:txBody>
        </p:sp>
      </p:grpSp>
      <p:sp>
        <p:nvSpPr>
          <p:cNvPr id="5" name="object 5"/>
          <p:cNvSpPr txBox="1"/>
          <p:nvPr/>
        </p:nvSpPr>
        <p:spPr>
          <a:xfrm>
            <a:off x="4021210" y="928268"/>
            <a:ext cx="4341097" cy="564661"/>
          </a:xfrm>
          <a:prstGeom prst="rect">
            <a:avLst/>
          </a:prstGeom>
        </p:spPr>
        <p:txBody>
          <a:bodyPr vert="horz" wrap="square" lIns="0" tIns="10941" rIns="0" bIns="0" rtlCol="0">
            <a:spAutoFit/>
          </a:bodyPr>
          <a:lstStyle/>
          <a:p>
            <a:pPr algn="ctr">
              <a:spcBef>
                <a:spcPts val="85"/>
              </a:spcBef>
            </a:pPr>
            <a:r>
              <a:rPr sz="1630" b="1" dirty="0">
                <a:solidFill>
                  <a:srgbClr val="FFFFFF"/>
                </a:solidFill>
                <a:latin typeface="Arial" panose="020B0604020202020204"/>
                <a:cs typeface="Arial" panose="020B0604020202020204"/>
              </a:rPr>
              <a:t>Ministry</a:t>
            </a:r>
            <a:r>
              <a:rPr sz="1630" b="1" spc="-14" dirty="0">
                <a:solidFill>
                  <a:srgbClr val="FFFFFF"/>
                </a:solidFill>
                <a:latin typeface="Arial" panose="020B0604020202020204"/>
                <a:cs typeface="Arial" panose="020B0604020202020204"/>
              </a:rPr>
              <a:t> </a:t>
            </a:r>
            <a:r>
              <a:rPr sz="1630" b="1" dirty="0">
                <a:solidFill>
                  <a:srgbClr val="FFFFFF"/>
                </a:solidFill>
                <a:latin typeface="Arial" panose="020B0604020202020204"/>
                <a:cs typeface="Arial" panose="020B0604020202020204"/>
              </a:rPr>
              <a:t>of</a:t>
            </a:r>
            <a:r>
              <a:rPr sz="1630" b="1" spc="-9" dirty="0">
                <a:solidFill>
                  <a:srgbClr val="FFFFFF"/>
                </a:solidFill>
                <a:latin typeface="Arial" panose="020B0604020202020204"/>
                <a:cs typeface="Arial" panose="020B0604020202020204"/>
              </a:rPr>
              <a:t> Commerce</a:t>
            </a:r>
            <a:r>
              <a:rPr sz="1630" b="1" spc="-14" dirty="0">
                <a:solidFill>
                  <a:srgbClr val="FFFFFF"/>
                </a:solidFill>
                <a:latin typeface="Arial" panose="020B0604020202020204"/>
                <a:cs typeface="Arial" panose="020B0604020202020204"/>
              </a:rPr>
              <a:t> </a:t>
            </a:r>
            <a:r>
              <a:rPr sz="1630" b="1" dirty="0">
                <a:solidFill>
                  <a:srgbClr val="FFFFFF"/>
                </a:solidFill>
                <a:latin typeface="Arial" panose="020B0604020202020204"/>
                <a:cs typeface="Arial" panose="020B0604020202020204"/>
              </a:rPr>
              <a:t>&amp;</a:t>
            </a:r>
            <a:r>
              <a:rPr sz="1630" b="1" spc="-14" dirty="0">
                <a:solidFill>
                  <a:srgbClr val="FFFFFF"/>
                </a:solidFill>
                <a:latin typeface="Arial" panose="020B0604020202020204"/>
                <a:cs typeface="Arial" panose="020B0604020202020204"/>
              </a:rPr>
              <a:t> </a:t>
            </a:r>
            <a:r>
              <a:rPr sz="1630" b="1" dirty="0">
                <a:solidFill>
                  <a:srgbClr val="FFFFFF"/>
                </a:solidFill>
                <a:latin typeface="Arial" panose="020B0604020202020204"/>
                <a:cs typeface="Arial" panose="020B0604020202020204"/>
              </a:rPr>
              <a:t>Industry</a:t>
            </a:r>
            <a:endParaRPr sz="1630" dirty="0">
              <a:latin typeface="Arial" panose="020B0604020202020204"/>
              <a:cs typeface="Arial" panose="020B0604020202020204"/>
            </a:endParaRPr>
          </a:p>
          <a:p>
            <a:pPr algn="ctr">
              <a:spcBef>
                <a:spcPts val="390"/>
              </a:spcBef>
            </a:pPr>
            <a:r>
              <a:rPr sz="1630" b="1" spc="-5" dirty="0">
                <a:solidFill>
                  <a:srgbClr val="FFFFFF"/>
                </a:solidFill>
                <a:latin typeface="Arial" panose="020B0604020202020204"/>
                <a:cs typeface="Arial" panose="020B0604020202020204"/>
              </a:rPr>
              <a:t>Dept.</a:t>
            </a:r>
            <a:r>
              <a:rPr sz="1630" b="1" spc="-23" dirty="0">
                <a:solidFill>
                  <a:srgbClr val="FFFFFF"/>
                </a:solidFill>
                <a:latin typeface="Arial" panose="020B0604020202020204"/>
                <a:cs typeface="Arial" panose="020B0604020202020204"/>
              </a:rPr>
              <a:t> </a:t>
            </a:r>
            <a:r>
              <a:rPr sz="1630" b="1" dirty="0">
                <a:solidFill>
                  <a:srgbClr val="FFFFFF"/>
                </a:solidFill>
                <a:latin typeface="Arial" panose="020B0604020202020204"/>
                <a:cs typeface="Arial" panose="020B0604020202020204"/>
              </a:rPr>
              <a:t>Of</a:t>
            </a:r>
            <a:r>
              <a:rPr sz="1630" b="1" spc="-14" dirty="0">
                <a:solidFill>
                  <a:srgbClr val="FFFFFF"/>
                </a:solidFill>
                <a:latin typeface="Arial" panose="020B0604020202020204"/>
                <a:cs typeface="Arial" panose="020B0604020202020204"/>
              </a:rPr>
              <a:t> </a:t>
            </a:r>
            <a:r>
              <a:rPr sz="1630" b="1" dirty="0">
                <a:solidFill>
                  <a:srgbClr val="FFFFFF"/>
                </a:solidFill>
                <a:latin typeface="Arial" panose="020B0604020202020204"/>
                <a:cs typeface="Arial" panose="020B0604020202020204"/>
              </a:rPr>
              <a:t>Industrial</a:t>
            </a:r>
            <a:r>
              <a:rPr sz="1630" b="1" spc="-14" dirty="0">
                <a:solidFill>
                  <a:srgbClr val="FFFFFF"/>
                </a:solidFill>
                <a:latin typeface="Arial" panose="020B0604020202020204"/>
                <a:cs typeface="Arial" panose="020B0604020202020204"/>
              </a:rPr>
              <a:t> </a:t>
            </a:r>
            <a:r>
              <a:rPr sz="1630" b="1" dirty="0">
                <a:solidFill>
                  <a:srgbClr val="FFFFFF"/>
                </a:solidFill>
                <a:latin typeface="Arial" panose="020B0604020202020204"/>
                <a:cs typeface="Arial" panose="020B0604020202020204"/>
              </a:rPr>
              <a:t>Policy</a:t>
            </a:r>
            <a:r>
              <a:rPr sz="1630" b="1" spc="-14" dirty="0">
                <a:solidFill>
                  <a:srgbClr val="FFFFFF"/>
                </a:solidFill>
                <a:latin typeface="Arial" panose="020B0604020202020204"/>
                <a:cs typeface="Arial" panose="020B0604020202020204"/>
              </a:rPr>
              <a:t> </a:t>
            </a:r>
            <a:r>
              <a:rPr sz="1630" b="1" dirty="0">
                <a:solidFill>
                  <a:srgbClr val="FFFFFF"/>
                </a:solidFill>
                <a:latin typeface="Arial" panose="020B0604020202020204"/>
                <a:cs typeface="Arial" panose="020B0604020202020204"/>
              </a:rPr>
              <a:t>&amp;</a:t>
            </a:r>
            <a:r>
              <a:rPr sz="1630" b="1" spc="-18" dirty="0">
                <a:solidFill>
                  <a:srgbClr val="FFFFFF"/>
                </a:solidFill>
                <a:latin typeface="Arial" panose="020B0604020202020204"/>
                <a:cs typeface="Arial" panose="020B0604020202020204"/>
              </a:rPr>
              <a:t> </a:t>
            </a:r>
            <a:r>
              <a:rPr sz="1630" b="1" dirty="0">
                <a:solidFill>
                  <a:srgbClr val="FFFFFF"/>
                </a:solidFill>
                <a:latin typeface="Arial" panose="020B0604020202020204"/>
                <a:cs typeface="Arial" panose="020B0604020202020204"/>
              </a:rPr>
              <a:t>Promotion</a:t>
            </a:r>
            <a:endParaRPr sz="1630" dirty="0">
              <a:latin typeface="Arial" panose="020B0604020202020204"/>
              <a:cs typeface="Arial" panose="020B0604020202020204"/>
            </a:endParaRPr>
          </a:p>
        </p:txBody>
      </p:sp>
      <p:grpSp>
        <p:nvGrpSpPr>
          <p:cNvPr id="6" name="object 6"/>
          <p:cNvGrpSpPr/>
          <p:nvPr/>
        </p:nvGrpSpPr>
        <p:grpSpPr>
          <a:xfrm>
            <a:off x="2219128" y="2127572"/>
            <a:ext cx="7544376" cy="1300774"/>
            <a:chOff x="1071372" y="2345436"/>
            <a:chExt cx="8319770" cy="1434465"/>
          </a:xfrm>
        </p:grpSpPr>
        <p:sp>
          <p:nvSpPr>
            <p:cNvPr id="7" name="object 7"/>
            <p:cNvSpPr/>
            <p:nvPr/>
          </p:nvSpPr>
          <p:spPr>
            <a:xfrm>
              <a:off x="2052827" y="2345436"/>
              <a:ext cx="6941820" cy="513715"/>
            </a:xfrm>
            <a:custGeom>
              <a:avLst/>
              <a:gdLst/>
              <a:ahLst/>
              <a:cxnLst/>
              <a:rect l="l" t="t" r="r" b="b"/>
              <a:pathLst>
                <a:path w="6941820" h="513714">
                  <a:moveTo>
                    <a:pt x="6941820" y="0"/>
                  </a:moveTo>
                  <a:lnTo>
                    <a:pt x="0" y="0"/>
                  </a:lnTo>
                  <a:lnTo>
                    <a:pt x="0" y="513588"/>
                  </a:lnTo>
                  <a:lnTo>
                    <a:pt x="6941820" y="513588"/>
                  </a:lnTo>
                  <a:lnTo>
                    <a:pt x="6941820" y="507491"/>
                  </a:lnTo>
                  <a:lnTo>
                    <a:pt x="12192" y="507491"/>
                  </a:lnTo>
                  <a:lnTo>
                    <a:pt x="6096" y="501396"/>
                  </a:lnTo>
                  <a:lnTo>
                    <a:pt x="12192" y="501396"/>
                  </a:lnTo>
                  <a:lnTo>
                    <a:pt x="12192" y="12191"/>
                  </a:lnTo>
                  <a:lnTo>
                    <a:pt x="6096" y="12191"/>
                  </a:lnTo>
                  <a:lnTo>
                    <a:pt x="12192" y="6096"/>
                  </a:lnTo>
                  <a:lnTo>
                    <a:pt x="6941820" y="6096"/>
                  </a:lnTo>
                  <a:lnTo>
                    <a:pt x="6941820" y="0"/>
                  </a:lnTo>
                  <a:close/>
                </a:path>
                <a:path w="6941820" h="513714">
                  <a:moveTo>
                    <a:pt x="12192" y="501396"/>
                  </a:moveTo>
                  <a:lnTo>
                    <a:pt x="6096" y="501396"/>
                  </a:lnTo>
                  <a:lnTo>
                    <a:pt x="12192" y="507491"/>
                  </a:lnTo>
                  <a:lnTo>
                    <a:pt x="12192" y="501396"/>
                  </a:lnTo>
                  <a:close/>
                </a:path>
                <a:path w="6941820" h="513714">
                  <a:moveTo>
                    <a:pt x="6929628" y="501396"/>
                  </a:moveTo>
                  <a:lnTo>
                    <a:pt x="12192" y="501396"/>
                  </a:lnTo>
                  <a:lnTo>
                    <a:pt x="12192" y="507491"/>
                  </a:lnTo>
                  <a:lnTo>
                    <a:pt x="6929628" y="507491"/>
                  </a:lnTo>
                  <a:lnTo>
                    <a:pt x="6929628" y="501396"/>
                  </a:lnTo>
                  <a:close/>
                </a:path>
                <a:path w="6941820" h="513714">
                  <a:moveTo>
                    <a:pt x="6929628" y="6096"/>
                  </a:moveTo>
                  <a:lnTo>
                    <a:pt x="6929628" y="507491"/>
                  </a:lnTo>
                  <a:lnTo>
                    <a:pt x="6935724" y="501396"/>
                  </a:lnTo>
                  <a:lnTo>
                    <a:pt x="6941820" y="501396"/>
                  </a:lnTo>
                  <a:lnTo>
                    <a:pt x="6941820" y="12191"/>
                  </a:lnTo>
                  <a:lnTo>
                    <a:pt x="6935724" y="12191"/>
                  </a:lnTo>
                  <a:lnTo>
                    <a:pt x="6929628" y="6096"/>
                  </a:lnTo>
                  <a:close/>
                </a:path>
                <a:path w="6941820" h="513714">
                  <a:moveTo>
                    <a:pt x="6941820" y="501396"/>
                  </a:moveTo>
                  <a:lnTo>
                    <a:pt x="6935724" y="501396"/>
                  </a:lnTo>
                  <a:lnTo>
                    <a:pt x="6929628" y="507491"/>
                  </a:lnTo>
                  <a:lnTo>
                    <a:pt x="6941820" y="507491"/>
                  </a:lnTo>
                  <a:lnTo>
                    <a:pt x="6941820" y="501396"/>
                  </a:lnTo>
                  <a:close/>
                </a:path>
                <a:path w="6941820" h="513714">
                  <a:moveTo>
                    <a:pt x="12192" y="6096"/>
                  </a:moveTo>
                  <a:lnTo>
                    <a:pt x="6096" y="12191"/>
                  </a:lnTo>
                  <a:lnTo>
                    <a:pt x="12192" y="12191"/>
                  </a:lnTo>
                  <a:lnTo>
                    <a:pt x="12192" y="6096"/>
                  </a:lnTo>
                  <a:close/>
                </a:path>
                <a:path w="6941820" h="513714">
                  <a:moveTo>
                    <a:pt x="6929628" y="6096"/>
                  </a:moveTo>
                  <a:lnTo>
                    <a:pt x="12192" y="6096"/>
                  </a:lnTo>
                  <a:lnTo>
                    <a:pt x="12192" y="12191"/>
                  </a:lnTo>
                  <a:lnTo>
                    <a:pt x="6929628" y="12191"/>
                  </a:lnTo>
                  <a:lnTo>
                    <a:pt x="6929628" y="6096"/>
                  </a:lnTo>
                  <a:close/>
                </a:path>
                <a:path w="6941820" h="513714">
                  <a:moveTo>
                    <a:pt x="6941820" y="6096"/>
                  </a:moveTo>
                  <a:lnTo>
                    <a:pt x="6929628" y="6096"/>
                  </a:lnTo>
                  <a:lnTo>
                    <a:pt x="6935724" y="12191"/>
                  </a:lnTo>
                  <a:lnTo>
                    <a:pt x="6941820" y="12191"/>
                  </a:lnTo>
                  <a:lnTo>
                    <a:pt x="6941820" y="6096"/>
                  </a:lnTo>
                  <a:close/>
                </a:path>
              </a:pathLst>
            </a:custGeom>
            <a:solidFill>
              <a:srgbClr val="000000"/>
            </a:solidFill>
          </p:spPr>
          <p:txBody>
            <a:bodyPr wrap="square" lIns="0" tIns="0" rIns="0" bIns="0" rtlCol="0"/>
            <a:lstStyle/>
            <a:p>
              <a:endParaRPr sz="1630"/>
            </a:p>
          </p:txBody>
        </p:sp>
        <p:pic>
          <p:nvPicPr>
            <p:cNvPr id="8" name="object 8"/>
            <p:cNvPicPr/>
            <p:nvPr/>
          </p:nvPicPr>
          <p:blipFill>
            <a:blip r:embed="rId1" cstate="print"/>
            <a:stretch>
              <a:fillRect/>
            </a:stretch>
          </p:blipFill>
          <p:spPr>
            <a:xfrm>
              <a:off x="1077468" y="3627120"/>
              <a:ext cx="1976882" cy="151129"/>
            </a:xfrm>
            <a:prstGeom prst="rect">
              <a:avLst/>
            </a:prstGeom>
          </p:spPr>
        </p:pic>
        <p:sp>
          <p:nvSpPr>
            <p:cNvPr id="9" name="object 9"/>
            <p:cNvSpPr/>
            <p:nvPr/>
          </p:nvSpPr>
          <p:spPr>
            <a:xfrm>
              <a:off x="1071372" y="3621024"/>
              <a:ext cx="1995170" cy="158750"/>
            </a:xfrm>
            <a:custGeom>
              <a:avLst/>
              <a:gdLst/>
              <a:ahLst/>
              <a:cxnLst/>
              <a:rect l="l" t="t" r="r" b="b"/>
              <a:pathLst>
                <a:path w="1995170" h="158750">
                  <a:moveTo>
                    <a:pt x="1994915" y="0"/>
                  </a:moveTo>
                  <a:lnTo>
                    <a:pt x="0" y="0"/>
                  </a:lnTo>
                  <a:lnTo>
                    <a:pt x="0" y="158496"/>
                  </a:lnTo>
                  <a:lnTo>
                    <a:pt x="13715" y="158496"/>
                  </a:lnTo>
                  <a:lnTo>
                    <a:pt x="13715" y="13715"/>
                  </a:lnTo>
                  <a:lnTo>
                    <a:pt x="6096" y="13715"/>
                  </a:lnTo>
                  <a:lnTo>
                    <a:pt x="13715" y="6096"/>
                  </a:lnTo>
                  <a:lnTo>
                    <a:pt x="1994915" y="6096"/>
                  </a:lnTo>
                  <a:lnTo>
                    <a:pt x="1994915" y="0"/>
                  </a:lnTo>
                  <a:close/>
                </a:path>
                <a:path w="1995170" h="158750">
                  <a:moveTo>
                    <a:pt x="1981200" y="6096"/>
                  </a:moveTo>
                  <a:lnTo>
                    <a:pt x="1981200" y="158496"/>
                  </a:lnTo>
                  <a:lnTo>
                    <a:pt x="1994915" y="158496"/>
                  </a:lnTo>
                  <a:lnTo>
                    <a:pt x="1994915" y="13715"/>
                  </a:lnTo>
                  <a:lnTo>
                    <a:pt x="1987296" y="13715"/>
                  </a:lnTo>
                  <a:lnTo>
                    <a:pt x="1981200" y="6096"/>
                  </a:lnTo>
                  <a:close/>
                </a:path>
                <a:path w="1995170" h="158750">
                  <a:moveTo>
                    <a:pt x="13715" y="6096"/>
                  </a:moveTo>
                  <a:lnTo>
                    <a:pt x="6096" y="13715"/>
                  </a:lnTo>
                  <a:lnTo>
                    <a:pt x="13715" y="13715"/>
                  </a:lnTo>
                  <a:lnTo>
                    <a:pt x="13715" y="6096"/>
                  </a:lnTo>
                  <a:close/>
                </a:path>
                <a:path w="1995170" h="158750">
                  <a:moveTo>
                    <a:pt x="1981200" y="6096"/>
                  </a:moveTo>
                  <a:lnTo>
                    <a:pt x="13715" y="6096"/>
                  </a:lnTo>
                  <a:lnTo>
                    <a:pt x="13715" y="13715"/>
                  </a:lnTo>
                  <a:lnTo>
                    <a:pt x="1981200" y="13715"/>
                  </a:lnTo>
                  <a:lnTo>
                    <a:pt x="1981200" y="6096"/>
                  </a:lnTo>
                  <a:close/>
                </a:path>
                <a:path w="1995170" h="158750">
                  <a:moveTo>
                    <a:pt x="1994915" y="6096"/>
                  </a:moveTo>
                  <a:lnTo>
                    <a:pt x="1981200" y="6096"/>
                  </a:lnTo>
                  <a:lnTo>
                    <a:pt x="1987296" y="13715"/>
                  </a:lnTo>
                  <a:lnTo>
                    <a:pt x="1994915" y="13715"/>
                  </a:lnTo>
                  <a:lnTo>
                    <a:pt x="1994915" y="6096"/>
                  </a:lnTo>
                  <a:close/>
                </a:path>
              </a:pathLst>
            </a:custGeom>
            <a:solidFill>
              <a:srgbClr val="000000"/>
            </a:solidFill>
          </p:spPr>
          <p:txBody>
            <a:bodyPr wrap="square" lIns="0" tIns="0" rIns="0" bIns="0" rtlCol="0"/>
            <a:lstStyle/>
            <a:p>
              <a:endParaRPr sz="1630"/>
            </a:p>
          </p:txBody>
        </p:sp>
        <p:pic>
          <p:nvPicPr>
            <p:cNvPr id="10" name="object 10"/>
            <p:cNvPicPr/>
            <p:nvPr/>
          </p:nvPicPr>
          <p:blipFill>
            <a:blip r:embed="rId2" cstate="print"/>
            <a:stretch>
              <a:fillRect/>
            </a:stretch>
          </p:blipFill>
          <p:spPr>
            <a:xfrm>
              <a:off x="3287267" y="3627120"/>
              <a:ext cx="2129282" cy="151129"/>
            </a:xfrm>
            <a:prstGeom prst="rect">
              <a:avLst/>
            </a:prstGeom>
          </p:spPr>
        </p:pic>
        <p:sp>
          <p:nvSpPr>
            <p:cNvPr id="11" name="object 11"/>
            <p:cNvSpPr/>
            <p:nvPr/>
          </p:nvSpPr>
          <p:spPr>
            <a:xfrm>
              <a:off x="3281172" y="3621024"/>
              <a:ext cx="2147570" cy="158750"/>
            </a:xfrm>
            <a:custGeom>
              <a:avLst/>
              <a:gdLst/>
              <a:ahLst/>
              <a:cxnLst/>
              <a:rect l="l" t="t" r="r" b="b"/>
              <a:pathLst>
                <a:path w="2147570" h="158750">
                  <a:moveTo>
                    <a:pt x="2147316" y="0"/>
                  </a:moveTo>
                  <a:lnTo>
                    <a:pt x="0" y="0"/>
                  </a:lnTo>
                  <a:lnTo>
                    <a:pt x="0" y="158496"/>
                  </a:lnTo>
                  <a:lnTo>
                    <a:pt x="13715" y="158496"/>
                  </a:lnTo>
                  <a:lnTo>
                    <a:pt x="13715" y="13715"/>
                  </a:lnTo>
                  <a:lnTo>
                    <a:pt x="6095" y="13715"/>
                  </a:lnTo>
                  <a:lnTo>
                    <a:pt x="13715" y="6096"/>
                  </a:lnTo>
                  <a:lnTo>
                    <a:pt x="2147316" y="6096"/>
                  </a:lnTo>
                  <a:lnTo>
                    <a:pt x="2147316" y="0"/>
                  </a:lnTo>
                  <a:close/>
                </a:path>
                <a:path w="2147570" h="158750">
                  <a:moveTo>
                    <a:pt x="2133600" y="6096"/>
                  </a:moveTo>
                  <a:lnTo>
                    <a:pt x="2133600" y="158496"/>
                  </a:lnTo>
                  <a:lnTo>
                    <a:pt x="2147316" y="158496"/>
                  </a:lnTo>
                  <a:lnTo>
                    <a:pt x="2147316" y="13715"/>
                  </a:lnTo>
                  <a:lnTo>
                    <a:pt x="2139695" y="13715"/>
                  </a:lnTo>
                  <a:lnTo>
                    <a:pt x="2133600" y="6096"/>
                  </a:lnTo>
                  <a:close/>
                </a:path>
                <a:path w="2147570" h="158750">
                  <a:moveTo>
                    <a:pt x="13715" y="6096"/>
                  </a:moveTo>
                  <a:lnTo>
                    <a:pt x="6095" y="13715"/>
                  </a:lnTo>
                  <a:lnTo>
                    <a:pt x="13715" y="13715"/>
                  </a:lnTo>
                  <a:lnTo>
                    <a:pt x="13715" y="6096"/>
                  </a:lnTo>
                  <a:close/>
                </a:path>
                <a:path w="2147570" h="158750">
                  <a:moveTo>
                    <a:pt x="2133600" y="6096"/>
                  </a:moveTo>
                  <a:lnTo>
                    <a:pt x="13715" y="6096"/>
                  </a:lnTo>
                  <a:lnTo>
                    <a:pt x="13715" y="13715"/>
                  </a:lnTo>
                  <a:lnTo>
                    <a:pt x="2133600" y="13715"/>
                  </a:lnTo>
                  <a:lnTo>
                    <a:pt x="2133600" y="6096"/>
                  </a:lnTo>
                  <a:close/>
                </a:path>
                <a:path w="2147570" h="158750">
                  <a:moveTo>
                    <a:pt x="2147316" y="6096"/>
                  </a:moveTo>
                  <a:lnTo>
                    <a:pt x="2133600" y="6096"/>
                  </a:lnTo>
                  <a:lnTo>
                    <a:pt x="2139695" y="13715"/>
                  </a:lnTo>
                  <a:lnTo>
                    <a:pt x="2147316" y="13715"/>
                  </a:lnTo>
                  <a:lnTo>
                    <a:pt x="2147316" y="6096"/>
                  </a:lnTo>
                  <a:close/>
                </a:path>
              </a:pathLst>
            </a:custGeom>
            <a:solidFill>
              <a:srgbClr val="000000"/>
            </a:solidFill>
          </p:spPr>
          <p:txBody>
            <a:bodyPr wrap="square" lIns="0" tIns="0" rIns="0" bIns="0" rtlCol="0"/>
            <a:lstStyle/>
            <a:p>
              <a:endParaRPr sz="1630"/>
            </a:p>
          </p:txBody>
        </p:sp>
        <p:pic>
          <p:nvPicPr>
            <p:cNvPr id="12" name="object 12"/>
            <p:cNvPicPr/>
            <p:nvPr/>
          </p:nvPicPr>
          <p:blipFill>
            <a:blip r:embed="rId3" cstate="print"/>
            <a:stretch>
              <a:fillRect/>
            </a:stretch>
          </p:blipFill>
          <p:spPr>
            <a:xfrm>
              <a:off x="7783067" y="3703320"/>
              <a:ext cx="1595881" cy="74929"/>
            </a:xfrm>
            <a:prstGeom prst="rect">
              <a:avLst/>
            </a:prstGeom>
          </p:spPr>
        </p:pic>
        <p:sp>
          <p:nvSpPr>
            <p:cNvPr id="13" name="object 13"/>
            <p:cNvSpPr/>
            <p:nvPr/>
          </p:nvSpPr>
          <p:spPr>
            <a:xfrm>
              <a:off x="7776972" y="3697224"/>
              <a:ext cx="1614170" cy="82550"/>
            </a:xfrm>
            <a:custGeom>
              <a:avLst/>
              <a:gdLst/>
              <a:ahLst/>
              <a:cxnLst/>
              <a:rect l="l" t="t" r="r" b="b"/>
              <a:pathLst>
                <a:path w="1614170" h="82550">
                  <a:moveTo>
                    <a:pt x="1613916" y="0"/>
                  </a:moveTo>
                  <a:lnTo>
                    <a:pt x="0" y="0"/>
                  </a:lnTo>
                  <a:lnTo>
                    <a:pt x="0" y="82296"/>
                  </a:lnTo>
                  <a:lnTo>
                    <a:pt x="13716" y="82296"/>
                  </a:lnTo>
                  <a:lnTo>
                    <a:pt x="13716" y="13715"/>
                  </a:lnTo>
                  <a:lnTo>
                    <a:pt x="6096" y="13715"/>
                  </a:lnTo>
                  <a:lnTo>
                    <a:pt x="13716" y="6096"/>
                  </a:lnTo>
                  <a:lnTo>
                    <a:pt x="1613916" y="6096"/>
                  </a:lnTo>
                  <a:lnTo>
                    <a:pt x="1613916" y="0"/>
                  </a:lnTo>
                  <a:close/>
                </a:path>
                <a:path w="1614170" h="82550">
                  <a:moveTo>
                    <a:pt x="1600200" y="6096"/>
                  </a:moveTo>
                  <a:lnTo>
                    <a:pt x="1600200" y="82296"/>
                  </a:lnTo>
                  <a:lnTo>
                    <a:pt x="1613916" y="82296"/>
                  </a:lnTo>
                  <a:lnTo>
                    <a:pt x="1613916" y="13715"/>
                  </a:lnTo>
                  <a:lnTo>
                    <a:pt x="1606296" y="13715"/>
                  </a:lnTo>
                  <a:lnTo>
                    <a:pt x="1600200" y="6096"/>
                  </a:lnTo>
                  <a:close/>
                </a:path>
                <a:path w="1614170" h="82550">
                  <a:moveTo>
                    <a:pt x="13716" y="6096"/>
                  </a:moveTo>
                  <a:lnTo>
                    <a:pt x="6096" y="13715"/>
                  </a:lnTo>
                  <a:lnTo>
                    <a:pt x="13716" y="13715"/>
                  </a:lnTo>
                  <a:lnTo>
                    <a:pt x="13716" y="6096"/>
                  </a:lnTo>
                  <a:close/>
                </a:path>
                <a:path w="1614170" h="82550">
                  <a:moveTo>
                    <a:pt x="1600200" y="6096"/>
                  </a:moveTo>
                  <a:lnTo>
                    <a:pt x="13716" y="6096"/>
                  </a:lnTo>
                  <a:lnTo>
                    <a:pt x="13716" y="13715"/>
                  </a:lnTo>
                  <a:lnTo>
                    <a:pt x="1600200" y="13715"/>
                  </a:lnTo>
                  <a:lnTo>
                    <a:pt x="1600200" y="6096"/>
                  </a:lnTo>
                  <a:close/>
                </a:path>
                <a:path w="1614170" h="82550">
                  <a:moveTo>
                    <a:pt x="1613916" y="6096"/>
                  </a:moveTo>
                  <a:lnTo>
                    <a:pt x="1600200" y="6096"/>
                  </a:lnTo>
                  <a:lnTo>
                    <a:pt x="1606296" y="13715"/>
                  </a:lnTo>
                  <a:lnTo>
                    <a:pt x="1613916" y="13715"/>
                  </a:lnTo>
                  <a:lnTo>
                    <a:pt x="1613916" y="6096"/>
                  </a:lnTo>
                  <a:close/>
                </a:path>
              </a:pathLst>
            </a:custGeom>
            <a:solidFill>
              <a:srgbClr val="000000"/>
            </a:solidFill>
          </p:spPr>
          <p:txBody>
            <a:bodyPr wrap="square" lIns="0" tIns="0" rIns="0" bIns="0" rtlCol="0"/>
            <a:lstStyle/>
            <a:p>
              <a:endParaRPr sz="1630"/>
            </a:p>
          </p:txBody>
        </p:sp>
        <p:sp>
          <p:nvSpPr>
            <p:cNvPr id="14" name="object 14"/>
            <p:cNvSpPr/>
            <p:nvPr/>
          </p:nvSpPr>
          <p:spPr>
            <a:xfrm>
              <a:off x="5725668" y="3703320"/>
              <a:ext cx="1752600" cy="76200"/>
            </a:xfrm>
            <a:custGeom>
              <a:avLst/>
              <a:gdLst/>
              <a:ahLst/>
              <a:cxnLst/>
              <a:rect l="l" t="t" r="r" b="b"/>
              <a:pathLst>
                <a:path w="1752600" h="76200">
                  <a:moveTo>
                    <a:pt x="1752599" y="0"/>
                  </a:moveTo>
                  <a:lnTo>
                    <a:pt x="0" y="0"/>
                  </a:lnTo>
                  <a:lnTo>
                    <a:pt x="0" y="76200"/>
                  </a:lnTo>
                  <a:lnTo>
                    <a:pt x="1752599" y="76200"/>
                  </a:lnTo>
                  <a:lnTo>
                    <a:pt x="1752599" y="0"/>
                  </a:lnTo>
                  <a:close/>
                </a:path>
              </a:pathLst>
            </a:custGeom>
            <a:solidFill>
              <a:srgbClr val="B9CDE5"/>
            </a:solidFill>
          </p:spPr>
          <p:txBody>
            <a:bodyPr wrap="square" lIns="0" tIns="0" rIns="0" bIns="0" rtlCol="0"/>
            <a:lstStyle/>
            <a:p>
              <a:endParaRPr sz="1630"/>
            </a:p>
          </p:txBody>
        </p:sp>
        <p:sp>
          <p:nvSpPr>
            <p:cNvPr id="15" name="object 15"/>
            <p:cNvSpPr/>
            <p:nvPr/>
          </p:nvSpPr>
          <p:spPr>
            <a:xfrm>
              <a:off x="5719572" y="3697224"/>
              <a:ext cx="1766570" cy="82550"/>
            </a:xfrm>
            <a:custGeom>
              <a:avLst/>
              <a:gdLst/>
              <a:ahLst/>
              <a:cxnLst/>
              <a:rect l="l" t="t" r="r" b="b"/>
              <a:pathLst>
                <a:path w="1766570" h="82550">
                  <a:moveTo>
                    <a:pt x="1766316" y="0"/>
                  </a:moveTo>
                  <a:lnTo>
                    <a:pt x="0" y="0"/>
                  </a:lnTo>
                  <a:lnTo>
                    <a:pt x="0" y="82296"/>
                  </a:lnTo>
                  <a:lnTo>
                    <a:pt x="13715" y="82296"/>
                  </a:lnTo>
                  <a:lnTo>
                    <a:pt x="13715" y="13715"/>
                  </a:lnTo>
                  <a:lnTo>
                    <a:pt x="6095" y="13715"/>
                  </a:lnTo>
                  <a:lnTo>
                    <a:pt x="13715" y="6096"/>
                  </a:lnTo>
                  <a:lnTo>
                    <a:pt x="1766316" y="6096"/>
                  </a:lnTo>
                  <a:lnTo>
                    <a:pt x="1766316" y="0"/>
                  </a:lnTo>
                  <a:close/>
                </a:path>
                <a:path w="1766570" h="82550">
                  <a:moveTo>
                    <a:pt x="1752600" y="6096"/>
                  </a:moveTo>
                  <a:lnTo>
                    <a:pt x="1752600" y="82296"/>
                  </a:lnTo>
                  <a:lnTo>
                    <a:pt x="1766316" y="82296"/>
                  </a:lnTo>
                  <a:lnTo>
                    <a:pt x="1766316" y="13715"/>
                  </a:lnTo>
                  <a:lnTo>
                    <a:pt x="1758696" y="13715"/>
                  </a:lnTo>
                  <a:lnTo>
                    <a:pt x="1752600" y="6096"/>
                  </a:lnTo>
                  <a:close/>
                </a:path>
                <a:path w="1766570" h="82550">
                  <a:moveTo>
                    <a:pt x="13715" y="6096"/>
                  </a:moveTo>
                  <a:lnTo>
                    <a:pt x="6095" y="13715"/>
                  </a:lnTo>
                  <a:lnTo>
                    <a:pt x="13715" y="13715"/>
                  </a:lnTo>
                  <a:lnTo>
                    <a:pt x="13715" y="6096"/>
                  </a:lnTo>
                  <a:close/>
                </a:path>
                <a:path w="1766570" h="82550">
                  <a:moveTo>
                    <a:pt x="1752600" y="6096"/>
                  </a:moveTo>
                  <a:lnTo>
                    <a:pt x="13715" y="6096"/>
                  </a:lnTo>
                  <a:lnTo>
                    <a:pt x="13715" y="13715"/>
                  </a:lnTo>
                  <a:lnTo>
                    <a:pt x="1752600" y="13715"/>
                  </a:lnTo>
                  <a:lnTo>
                    <a:pt x="1752600" y="6096"/>
                  </a:lnTo>
                  <a:close/>
                </a:path>
                <a:path w="1766570" h="82550">
                  <a:moveTo>
                    <a:pt x="1766316" y="6096"/>
                  </a:moveTo>
                  <a:lnTo>
                    <a:pt x="1752600" y="6096"/>
                  </a:lnTo>
                  <a:lnTo>
                    <a:pt x="1758696" y="13715"/>
                  </a:lnTo>
                  <a:lnTo>
                    <a:pt x="1766316" y="13715"/>
                  </a:lnTo>
                  <a:lnTo>
                    <a:pt x="1766316" y="6096"/>
                  </a:lnTo>
                  <a:close/>
                </a:path>
              </a:pathLst>
            </a:custGeom>
            <a:solidFill>
              <a:srgbClr val="000000"/>
            </a:solidFill>
          </p:spPr>
          <p:txBody>
            <a:bodyPr wrap="square" lIns="0" tIns="0" rIns="0" bIns="0" rtlCol="0"/>
            <a:lstStyle/>
            <a:p>
              <a:endParaRPr sz="1630"/>
            </a:p>
          </p:txBody>
        </p:sp>
      </p:grpSp>
      <p:sp>
        <p:nvSpPr>
          <p:cNvPr id="16" name="object 16"/>
          <p:cNvSpPr txBox="1"/>
          <p:nvPr/>
        </p:nvSpPr>
        <p:spPr>
          <a:xfrm>
            <a:off x="3315953" y="2202293"/>
            <a:ext cx="5879108" cy="291389"/>
          </a:xfrm>
          <a:prstGeom prst="rect">
            <a:avLst/>
          </a:prstGeom>
        </p:spPr>
        <p:txBody>
          <a:bodyPr vert="horz" wrap="square" lIns="0" tIns="12092" rIns="0" bIns="0" rtlCol="0">
            <a:spAutoFit/>
          </a:bodyPr>
          <a:lstStyle/>
          <a:p>
            <a:pPr marL="11430">
              <a:spcBef>
                <a:spcPts val="95"/>
              </a:spcBef>
            </a:pPr>
            <a:r>
              <a:rPr sz="1815" b="1" spc="-5" dirty="0">
                <a:solidFill>
                  <a:srgbClr val="0000FF"/>
                </a:solidFill>
                <a:latin typeface="Arial" panose="020B0604020202020204"/>
                <a:cs typeface="Arial" panose="020B0604020202020204"/>
              </a:rPr>
              <a:t>Controller</a:t>
            </a:r>
            <a:r>
              <a:rPr sz="1815" b="1" spc="-36" dirty="0">
                <a:solidFill>
                  <a:srgbClr val="0000FF"/>
                </a:solidFill>
                <a:latin typeface="Arial" panose="020B0604020202020204"/>
                <a:cs typeface="Arial" panose="020B0604020202020204"/>
              </a:rPr>
              <a:t> </a:t>
            </a:r>
            <a:r>
              <a:rPr sz="1815" b="1" dirty="0">
                <a:solidFill>
                  <a:srgbClr val="0000FF"/>
                </a:solidFill>
                <a:latin typeface="Arial" panose="020B0604020202020204"/>
                <a:cs typeface="Arial" panose="020B0604020202020204"/>
              </a:rPr>
              <a:t>General</a:t>
            </a:r>
            <a:r>
              <a:rPr sz="1815" b="1" spc="-36" dirty="0">
                <a:solidFill>
                  <a:srgbClr val="0000FF"/>
                </a:solidFill>
                <a:latin typeface="Arial" panose="020B0604020202020204"/>
                <a:cs typeface="Arial" panose="020B0604020202020204"/>
              </a:rPr>
              <a:t> </a:t>
            </a:r>
            <a:r>
              <a:rPr sz="1815" b="1" dirty="0">
                <a:solidFill>
                  <a:srgbClr val="0000FF"/>
                </a:solidFill>
                <a:latin typeface="Arial" panose="020B0604020202020204"/>
                <a:cs typeface="Arial" panose="020B0604020202020204"/>
              </a:rPr>
              <a:t>of</a:t>
            </a:r>
            <a:r>
              <a:rPr sz="1815" b="1" spc="5" dirty="0">
                <a:solidFill>
                  <a:srgbClr val="0000FF"/>
                </a:solidFill>
                <a:latin typeface="Arial" panose="020B0604020202020204"/>
                <a:cs typeface="Arial" panose="020B0604020202020204"/>
              </a:rPr>
              <a:t> </a:t>
            </a:r>
            <a:r>
              <a:rPr sz="1815" b="1" dirty="0">
                <a:solidFill>
                  <a:srgbClr val="0000FF"/>
                </a:solidFill>
                <a:latin typeface="Arial" panose="020B0604020202020204"/>
                <a:cs typeface="Arial" panose="020B0604020202020204"/>
              </a:rPr>
              <a:t>Patents,</a:t>
            </a:r>
            <a:r>
              <a:rPr sz="1815" b="1" spc="-36" dirty="0">
                <a:solidFill>
                  <a:srgbClr val="0000FF"/>
                </a:solidFill>
                <a:latin typeface="Arial" panose="020B0604020202020204"/>
                <a:cs typeface="Arial" panose="020B0604020202020204"/>
              </a:rPr>
              <a:t> </a:t>
            </a:r>
            <a:r>
              <a:rPr sz="1815" b="1" spc="-5" dirty="0">
                <a:solidFill>
                  <a:srgbClr val="0000FF"/>
                </a:solidFill>
                <a:latin typeface="Arial" panose="020B0604020202020204"/>
                <a:cs typeface="Arial" panose="020B0604020202020204"/>
              </a:rPr>
              <a:t>Designs</a:t>
            </a:r>
            <a:r>
              <a:rPr sz="1815" b="1" dirty="0">
                <a:solidFill>
                  <a:srgbClr val="0000FF"/>
                </a:solidFill>
                <a:latin typeface="Arial" panose="020B0604020202020204"/>
                <a:cs typeface="Arial" panose="020B0604020202020204"/>
              </a:rPr>
              <a:t> &amp;</a:t>
            </a:r>
            <a:r>
              <a:rPr sz="1815" b="1" spc="5" dirty="0">
                <a:solidFill>
                  <a:srgbClr val="0000FF"/>
                </a:solidFill>
                <a:latin typeface="Arial" panose="020B0604020202020204"/>
                <a:cs typeface="Arial" panose="020B0604020202020204"/>
              </a:rPr>
              <a:t> </a:t>
            </a:r>
            <a:r>
              <a:rPr sz="1815" b="1" spc="-27" dirty="0">
                <a:solidFill>
                  <a:srgbClr val="0000FF"/>
                </a:solidFill>
                <a:latin typeface="Arial" panose="020B0604020202020204"/>
                <a:cs typeface="Arial" panose="020B0604020202020204"/>
              </a:rPr>
              <a:t>Trade</a:t>
            </a:r>
            <a:r>
              <a:rPr sz="1815" b="1" spc="-23" dirty="0">
                <a:solidFill>
                  <a:srgbClr val="0000FF"/>
                </a:solidFill>
                <a:latin typeface="Arial" panose="020B0604020202020204"/>
                <a:cs typeface="Arial" panose="020B0604020202020204"/>
              </a:rPr>
              <a:t> </a:t>
            </a:r>
            <a:r>
              <a:rPr sz="1815" b="1" dirty="0">
                <a:solidFill>
                  <a:srgbClr val="0000FF"/>
                </a:solidFill>
                <a:latin typeface="Arial" panose="020B0604020202020204"/>
                <a:cs typeface="Arial" panose="020B0604020202020204"/>
              </a:rPr>
              <a:t>Marks</a:t>
            </a:r>
            <a:endParaRPr sz="1815">
              <a:latin typeface="Arial" panose="020B0604020202020204"/>
              <a:cs typeface="Arial" panose="020B0604020202020204"/>
            </a:endParaRPr>
          </a:p>
        </p:txBody>
      </p:sp>
      <p:grpSp>
        <p:nvGrpSpPr>
          <p:cNvPr id="17" name="object 17"/>
          <p:cNvGrpSpPr/>
          <p:nvPr/>
        </p:nvGrpSpPr>
        <p:grpSpPr>
          <a:xfrm>
            <a:off x="2042237" y="260655"/>
            <a:ext cx="7255315" cy="656433"/>
            <a:chOff x="876300" y="438150"/>
            <a:chExt cx="8001000" cy="723900"/>
          </a:xfrm>
        </p:grpSpPr>
        <p:pic>
          <p:nvPicPr>
            <p:cNvPr id="18" name="object 18"/>
            <p:cNvPicPr/>
            <p:nvPr/>
          </p:nvPicPr>
          <p:blipFill>
            <a:blip r:embed="rId4" cstate="print"/>
            <a:stretch>
              <a:fillRect/>
            </a:stretch>
          </p:blipFill>
          <p:spPr>
            <a:xfrm>
              <a:off x="914400" y="488950"/>
              <a:ext cx="711200" cy="622300"/>
            </a:xfrm>
            <a:prstGeom prst="rect">
              <a:avLst/>
            </a:prstGeom>
          </p:spPr>
        </p:pic>
        <p:pic>
          <p:nvPicPr>
            <p:cNvPr id="19" name="object 19"/>
            <p:cNvPicPr/>
            <p:nvPr/>
          </p:nvPicPr>
          <p:blipFill>
            <a:blip r:embed="rId5" cstate="print"/>
            <a:stretch>
              <a:fillRect/>
            </a:stretch>
          </p:blipFill>
          <p:spPr>
            <a:xfrm>
              <a:off x="876300" y="438150"/>
              <a:ext cx="8001000" cy="723900"/>
            </a:xfrm>
            <a:prstGeom prst="rect">
              <a:avLst/>
            </a:prstGeom>
          </p:spPr>
        </p:pic>
        <p:pic>
          <p:nvPicPr>
            <p:cNvPr id="20" name="object 20"/>
            <p:cNvPicPr/>
            <p:nvPr/>
          </p:nvPicPr>
          <p:blipFill>
            <a:blip r:embed="rId4" cstate="print"/>
            <a:stretch>
              <a:fillRect/>
            </a:stretch>
          </p:blipFill>
          <p:spPr>
            <a:xfrm>
              <a:off x="914400" y="450850"/>
              <a:ext cx="787400" cy="685800"/>
            </a:xfrm>
            <a:prstGeom prst="rect">
              <a:avLst/>
            </a:prstGeom>
          </p:spPr>
        </p:pic>
      </p:grpSp>
      <p:grpSp>
        <p:nvGrpSpPr>
          <p:cNvPr id="21" name="object 21"/>
          <p:cNvGrpSpPr/>
          <p:nvPr/>
        </p:nvGrpSpPr>
        <p:grpSpPr>
          <a:xfrm>
            <a:off x="1948263" y="1857967"/>
            <a:ext cx="8291788" cy="4805207"/>
            <a:chOff x="772668" y="1909572"/>
            <a:chExt cx="9144000" cy="5299075"/>
          </a:xfrm>
        </p:grpSpPr>
        <p:sp>
          <p:nvSpPr>
            <p:cNvPr id="22" name="object 22"/>
            <p:cNvSpPr/>
            <p:nvPr/>
          </p:nvSpPr>
          <p:spPr>
            <a:xfrm>
              <a:off x="5274564" y="1923288"/>
              <a:ext cx="381000" cy="447040"/>
            </a:xfrm>
            <a:custGeom>
              <a:avLst/>
              <a:gdLst/>
              <a:ahLst/>
              <a:cxnLst/>
              <a:rect l="l" t="t" r="r" b="b"/>
              <a:pathLst>
                <a:path w="381000" h="447039">
                  <a:moveTo>
                    <a:pt x="284988" y="0"/>
                  </a:moveTo>
                  <a:lnTo>
                    <a:pt x="94487" y="0"/>
                  </a:lnTo>
                  <a:lnTo>
                    <a:pt x="94487" y="256032"/>
                  </a:lnTo>
                  <a:lnTo>
                    <a:pt x="0" y="256032"/>
                  </a:lnTo>
                  <a:lnTo>
                    <a:pt x="190500" y="446532"/>
                  </a:lnTo>
                  <a:lnTo>
                    <a:pt x="381000" y="256032"/>
                  </a:lnTo>
                  <a:lnTo>
                    <a:pt x="284988" y="256032"/>
                  </a:lnTo>
                  <a:lnTo>
                    <a:pt x="284988" y="0"/>
                  </a:lnTo>
                  <a:close/>
                </a:path>
              </a:pathLst>
            </a:custGeom>
            <a:solidFill>
              <a:srgbClr val="4F81BD"/>
            </a:solidFill>
          </p:spPr>
          <p:txBody>
            <a:bodyPr wrap="square" lIns="0" tIns="0" rIns="0" bIns="0" rtlCol="0"/>
            <a:lstStyle/>
            <a:p>
              <a:endParaRPr sz="1630"/>
            </a:p>
          </p:txBody>
        </p:sp>
        <p:sp>
          <p:nvSpPr>
            <p:cNvPr id="23" name="object 23"/>
            <p:cNvSpPr/>
            <p:nvPr/>
          </p:nvSpPr>
          <p:spPr>
            <a:xfrm>
              <a:off x="5242559" y="1909572"/>
              <a:ext cx="443865" cy="478790"/>
            </a:xfrm>
            <a:custGeom>
              <a:avLst/>
              <a:gdLst/>
              <a:ahLst/>
              <a:cxnLst/>
              <a:rect l="l" t="t" r="r" b="b"/>
              <a:pathLst>
                <a:path w="443864" h="478789">
                  <a:moveTo>
                    <a:pt x="114300" y="257555"/>
                  </a:moveTo>
                  <a:lnTo>
                    <a:pt x="0" y="257555"/>
                  </a:lnTo>
                  <a:lnTo>
                    <a:pt x="222503" y="478536"/>
                  </a:lnTo>
                  <a:lnTo>
                    <a:pt x="248412" y="452627"/>
                  </a:lnTo>
                  <a:lnTo>
                    <a:pt x="213360" y="452627"/>
                  </a:lnTo>
                  <a:lnTo>
                    <a:pt x="221741" y="444245"/>
                  </a:lnTo>
                  <a:lnTo>
                    <a:pt x="60960" y="283463"/>
                  </a:lnTo>
                  <a:lnTo>
                    <a:pt x="32003" y="283463"/>
                  </a:lnTo>
                  <a:lnTo>
                    <a:pt x="39624" y="262127"/>
                  </a:lnTo>
                  <a:lnTo>
                    <a:pt x="114300" y="262127"/>
                  </a:lnTo>
                  <a:lnTo>
                    <a:pt x="114300" y="257555"/>
                  </a:lnTo>
                  <a:close/>
                </a:path>
                <a:path w="443864" h="478789">
                  <a:moveTo>
                    <a:pt x="221741" y="444245"/>
                  </a:moveTo>
                  <a:lnTo>
                    <a:pt x="213360" y="452627"/>
                  </a:lnTo>
                  <a:lnTo>
                    <a:pt x="230124" y="452627"/>
                  </a:lnTo>
                  <a:lnTo>
                    <a:pt x="221741" y="444245"/>
                  </a:lnTo>
                  <a:close/>
                </a:path>
                <a:path w="443864" h="478789">
                  <a:moveTo>
                    <a:pt x="403860" y="262127"/>
                  </a:moveTo>
                  <a:lnTo>
                    <a:pt x="221741" y="444245"/>
                  </a:lnTo>
                  <a:lnTo>
                    <a:pt x="230124" y="452627"/>
                  </a:lnTo>
                  <a:lnTo>
                    <a:pt x="248412" y="452627"/>
                  </a:lnTo>
                  <a:lnTo>
                    <a:pt x="417575" y="283463"/>
                  </a:lnTo>
                  <a:lnTo>
                    <a:pt x="413003" y="283463"/>
                  </a:lnTo>
                  <a:lnTo>
                    <a:pt x="403860" y="262127"/>
                  </a:lnTo>
                  <a:close/>
                </a:path>
                <a:path w="443864" h="478789">
                  <a:moveTo>
                    <a:pt x="39624" y="262127"/>
                  </a:moveTo>
                  <a:lnTo>
                    <a:pt x="32003" y="283463"/>
                  </a:lnTo>
                  <a:lnTo>
                    <a:pt x="60960" y="283463"/>
                  </a:lnTo>
                  <a:lnTo>
                    <a:pt x="39624" y="262127"/>
                  </a:lnTo>
                  <a:close/>
                </a:path>
                <a:path w="443864" h="478789">
                  <a:moveTo>
                    <a:pt x="114300" y="262127"/>
                  </a:moveTo>
                  <a:lnTo>
                    <a:pt x="39624" y="262127"/>
                  </a:lnTo>
                  <a:lnTo>
                    <a:pt x="60960" y="283463"/>
                  </a:lnTo>
                  <a:lnTo>
                    <a:pt x="138684" y="283463"/>
                  </a:lnTo>
                  <a:lnTo>
                    <a:pt x="138684" y="269748"/>
                  </a:lnTo>
                  <a:lnTo>
                    <a:pt x="114300" y="269748"/>
                  </a:lnTo>
                  <a:lnTo>
                    <a:pt x="114300" y="262127"/>
                  </a:lnTo>
                  <a:close/>
                </a:path>
                <a:path w="443864" h="478789">
                  <a:moveTo>
                    <a:pt x="304800" y="13715"/>
                  </a:moveTo>
                  <a:lnTo>
                    <a:pt x="304800" y="283463"/>
                  </a:lnTo>
                  <a:lnTo>
                    <a:pt x="382524" y="283463"/>
                  </a:lnTo>
                  <a:lnTo>
                    <a:pt x="396239" y="269748"/>
                  </a:lnTo>
                  <a:lnTo>
                    <a:pt x="329184" y="269748"/>
                  </a:lnTo>
                  <a:lnTo>
                    <a:pt x="316991" y="257555"/>
                  </a:lnTo>
                  <a:lnTo>
                    <a:pt x="329184" y="257555"/>
                  </a:lnTo>
                  <a:lnTo>
                    <a:pt x="329184" y="25908"/>
                  </a:lnTo>
                  <a:lnTo>
                    <a:pt x="316991" y="25908"/>
                  </a:lnTo>
                  <a:lnTo>
                    <a:pt x="304800" y="13715"/>
                  </a:lnTo>
                  <a:close/>
                </a:path>
                <a:path w="443864" h="478789">
                  <a:moveTo>
                    <a:pt x="438912" y="262127"/>
                  </a:moveTo>
                  <a:lnTo>
                    <a:pt x="403860" y="262127"/>
                  </a:lnTo>
                  <a:lnTo>
                    <a:pt x="413003" y="283463"/>
                  </a:lnTo>
                  <a:lnTo>
                    <a:pt x="417575" y="283463"/>
                  </a:lnTo>
                  <a:lnTo>
                    <a:pt x="438912" y="262127"/>
                  </a:lnTo>
                  <a:close/>
                </a:path>
                <a:path w="443864" h="478789">
                  <a:moveTo>
                    <a:pt x="329184" y="0"/>
                  </a:moveTo>
                  <a:lnTo>
                    <a:pt x="114300" y="0"/>
                  </a:lnTo>
                  <a:lnTo>
                    <a:pt x="114300" y="269748"/>
                  </a:lnTo>
                  <a:lnTo>
                    <a:pt x="126491" y="257555"/>
                  </a:lnTo>
                  <a:lnTo>
                    <a:pt x="138684" y="257555"/>
                  </a:lnTo>
                  <a:lnTo>
                    <a:pt x="138684" y="25908"/>
                  </a:lnTo>
                  <a:lnTo>
                    <a:pt x="126491" y="25908"/>
                  </a:lnTo>
                  <a:lnTo>
                    <a:pt x="138684" y="13715"/>
                  </a:lnTo>
                  <a:lnTo>
                    <a:pt x="329184" y="13715"/>
                  </a:lnTo>
                  <a:lnTo>
                    <a:pt x="329184" y="0"/>
                  </a:lnTo>
                  <a:close/>
                </a:path>
                <a:path w="443864" h="478789">
                  <a:moveTo>
                    <a:pt x="138684" y="257555"/>
                  </a:moveTo>
                  <a:lnTo>
                    <a:pt x="126491" y="257555"/>
                  </a:lnTo>
                  <a:lnTo>
                    <a:pt x="114300" y="269748"/>
                  </a:lnTo>
                  <a:lnTo>
                    <a:pt x="138684" y="269748"/>
                  </a:lnTo>
                  <a:lnTo>
                    <a:pt x="138684" y="257555"/>
                  </a:lnTo>
                  <a:close/>
                </a:path>
                <a:path w="443864" h="478789">
                  <a:moveTo>
                    <a:pt x="329184" y="257555"/>
                  </a:moveTo>
                  <a:lnTo>
                    <a:pt x="316991" y="257555"/>
                  </a:lnTo>
                  <a:lnTo>
                    <a:pt x="329184" y="269748"/>
                  </a:lnTo>
                  <a:lnTo>
                    <a:pt x="329184" y="257555"/>
                  </a:lnTo>
                  <a:close/>
                </a:path>
                <a:path w="443864" h="478789">
                  <a:moveTo>
                    <a:pt x="443484" y="257555"/>
                  </a:moveTo>
                  <a:lnTo>
                    <a:pt x="329184" y="257555"/>
                  </a:lnTo>
                  <a:lnTo>
                    <a:pt x="329184" y="269748"/>
                  </a:lnTo>
                  <a:lnTo>
                    <a:pt x="396239" y="269748"/>
                  </a:lnTo>
                  <a:lnTo>
                    <a:pt x="403860" y="262127"/>
                  </a:lnTo>
                  <a:lnTo>
                    <a:pt x="438912" y="262127"/>
                  </a:lnTo>
                  <a:lnTo>
                    <a:pt x="443484" y="257555"/>
                  </a:lnTo>
                  <a:close/>
                </a:path>
                <a:path w="443864" h="478789">
                  <a:moveTo>
                    <a:pt x="138684" y="13715"/>
                  </a:moveTo>
                  <a:lnTo>
                    <a:pt x="126491" y="25908"/>
                  </a:lnTo>
                  <a:lnTo>
                    <a:pt x="138684" y="25908"/>
                  </a:lnTo>
                  <a:lnTo>
                    <a:pt x="138684" y="13715"/>
                  </a:lnTo>
                  <a:close/>
                </a:path>
                <a:path w="443864" h="478789">
                  <a:moveTo>
                    <a:pt x="304800" y="13715"/>
                  </a:moveTo>
                  <a:lnTo>
                    <a:pt x="138684" y="13715"/>
                  </a:lnTo>
                  <a:lnTo>
                    <a:pt x="138684" y="25908"/>
                  </a:lnTo>
                  <a:lnTo>
                    <a:pt x="304800" y="25908"/>
                  </a:lnTo>
                  <a:lnTo>
                    <a:pt x="304800" y="13715"/>
                  </a:lnTo>
                  <a:close/>
                </a:path>
                <a:path w="443864" h="478789">
                  <a:moveTo>
                    <a:pt x="329184" y="13715"/>
                  </a:moveTo>
                  <a:lnTo>
                    <a:pt x="304800" y="13715"/>
                  </a:lnTo>
                  <a:lnTo>
                    <a:pt x="316991" y="25908"/>
                  </a:lnTo>
                  <a:lnTo>
                    <a:pt x="329184" y="25908"/>
                  </a:lnTo>
                  <a:lnTo>
                    <a:pt x="329184" y="13715"/>
                  </a:lnTo>
                  <a:close/>
                </a:path>
              </a:pathLst>
            </a:custGeom>
            <a:solidFill>
              <a:srgbClr val="385D8A"/>
            </a:solidFill>
          </p:spPr>
          <p:txBody>
            <a:bodyPr wrap="square" lIns="0" tIns="0" rIns="0" bIns="0" rtlCol="0"/>
            <a:lstStyle/>
            <a:p>
              <a:endParaRPr sz="1630"/>
            </a:p>
          </p:txBody>
        </p:sp>
        <p:sp>
          <p:nvSpPr>
            <p:cNvPr id="24" name="object 24"/>
            <p:cNvSpPr/>
            <p:nvPr/>
          </p:nvSpPr>
          <p:spPr>
            <a:xfrm>
              <a:off x="5268468" y="2865119"/>
              <a:ext cx="381000" cy="457200"/>
            </a:xfrm>
            <a:custGeom>
              <a:avLst/>
              <a:gdLst/>
              <a:ahLst/>
              <a:cxnLst/>
              <a:rect l="l" t="t" r="r" b="b"/>
              <a:pathLst>
                <a:path w="381000" h="457200">
                  <a:moveTo>
                    <a:pt x="286512" y="0"/>
                  </a:moveTo>
                  <a:lnTo>
                    <a:pt x="96012" y="0"/>
                  </a:lnTo>
                  <a:lnTo>
                    <a:pt x="96012" y="266700"/>
                  </a:lnTo>
                  <a:lnTo>
                    <a:pt x="0" y="266700"/>
                  </a:lnTo>
                  <a:lnTo>
                    <a:pt x="190500" y="457200"/>
                  </a:lnTo>
                  <a:lnTo>
                    <a:pt x="381000" y="266700"/>
                  </a:lnTo>
                  <a:lnTo>
                    <a:pt x="286512" y="266700"/>
                  </a:lnTo>
                  <a:lnTo>
                    <a:pt x="286512" y="0"/>
                  </a:lnTo>
                  <a:close/>
                </a:path>
              </a:pathLst>
            </a:custGeom>
            <a:solidFill>
              <a:srgbClr val="4F81BD"/>
            </a:solidFill>
          </p:spPr>
          <p:txBody>
            <a:bodyPr wrap="square" lIns="0" tIns="0" rIns="0" bIns="0" rtlCol="0"/>
            <a:lstStyle/>
            <a:p>
              <a:endParaRPr sz="1630"/>
            </a:p>
          </p:txBody>
        </p:sp>
        <p:sp>
          <p:nvSpPr>
            <p:cNvPr id="25" name="object 25"/>
            <p:cNvSpPr/>
            <p:nvPr/>
          </p:nvSpPr>
          <p:spPr>
            <a:xfrm>
              <a:off x="5237988" y="2852927"/>
              <a:ext cx="443865" cy="487680"/>
            </a:xfrm>
            <a:custGeom>
              <a:avLst/>
              <a:gdLst/>
              <a:ahLst/>
              <a:cxnLst/>
              <a:rect l="l" t="t" r="r" b="b"/>
              <a:pathLst>
                <a:path w="443864" h="487679">
                  <a:moveTo>
                    <a:pt x="114300" y="266700"/>
                  </a:moveTo>
                  <a:lnTo>
                    <a:pt x="0" y="266700"/>
                  </a:lnTo>
                  <a:lnTo>
                    <a:pt x="220979" y="487680"/>
                  </a:lnTo>
                  <a:lnTo>
                    <a:pt x="247066" y="461772"/>
                  </a:lnTo>
                  <a:lnTo>
                    <a:pt x="213360" y="461772"/>
                  </a:lnTo>
                  <a:lnTo>
                    <a:pt x="221741" y="453389"/>
                  </a:lnTo>
                  <a:lnTo>
                    <a:pt x="60960" y="292608"/>
                  </a:lnTo>
                  <a:lnTo>
                    <a:pt x="30479" y="292608"/>
                  </a:lnTo>
                  <a:lnTo>
                    <a:pt x="39624" y="271272"/>
                  </a:lnTo>
                  <a:lnTo>
                    <a:pt x="114300" y="271272"/>
                  </a:lnTo>
                  <a:lnTo>
                    <a:pt x="114300" y="266700"/>
                  </a:lnTo>
                  <a:close/>
                </a:path>
                <a:path w="443864" h="487679">
                  <a:moveTo>
                    <a:pt x="221741" y="453389"/>
                  </a:moveTo>
                  <a:lnTo>
                    <a:pt x="213360" y="461772"/>
                  </a:lnTo>
                  <a:lnTo>
                    <a:pt x="230124" y="461772"/>
                  </a:lnTo>
                  <a:lnTo>
                    <a:pt x="221741" y="453389"/>
                  </a:lnTo>
                  <a:close/>
                </a:path>
                <a:path w="443864" h="487679">
                  <a:moveTo>
                    <a:pt x="403860" y="271272"/>
                  </a:moveTo>
                  <a:lnTo>
                    <a:pt x="221741" y="453389"/>
                  </a:lnTo>
                  <a:lnTo>
                    <a:pt x="230124" y="461772"/>
                  </a:lnTo>
                  <a:lnTo>
                    <a:pt x="247066" y="461772"/>
                  </a:lnTo>
                  <a:lnTo>
                    <a:pt x="417397" y="292608"/>
                  </a:lnTo>
                  <a:lnTo>
                    <a:pt x="411479" y="292608"/>
                  </a:lnTo>
                  <a:lnTo>
                    <a:pt x="403860" y="271272"/>
                  </a:lnTo>
                  <a:close/>
                </a:path>
                <a:path w="443864" h="487679">
                  <a:moveTo>
                    <a:pt x="39624" y="271272"/>
                  </a:moveTo>
                  <a:lnTo>
                    <a:pt x="30479" y="292608"/>
                  </a:lnTo>
                  <a:lnTo>
                    <a:pt x="60960" y="292608"/>
                  </a:lnTo>
                  <a:lnTo>
                    <a:pt x="39624" y="271272"/>
                  </a:lnTo>
                  <a:close/>
                </a:path>
                <a:path w="443864" h="487679">
                  <a:moveTo>
                    <a:pt x="114300" y="271272"/>
                  </a:moveTo>
                  <a:lnTo>
                    <a:pt x="39624" y="271272"/>
                  </a:lnTo>
                  <a:lnTo>
                    <a:pt x="60960" y="292608"/>
                  </a:lnTo>
                  <a:lnTo>
                    <a:pt x="138684" y="292608"/>
                  </a:lnTo>
                  <a:lnTo>
                    <a:pt x="138684" y="278892"/>
                  </a:lnTo>
                  <a:lnTo>
                    <a:pt x="114300" y="278892"/>
                  </a:lnTo>
                  <a:lnTo>
                    <a:pt x="114300" y="271272"/>
                  </a:lnTo>
                  <a:close/>
                </a:path>
                <a:path w="443864" h="487679">
                  <a:moveTo>
                    <a:pt x="304800" y="12192"/>
                  </a:moveTo>
                  <a:lnTo>
                    <a:pt x="304800" y="292608"/>
                  </a:lnTo>
                  <a:lnTo>
                    <a:pt x="382524" y="292608"/>
                  </a:lnTo>
                  <a:lnTo>
                    <a:pt x="396239" y="278892"/>
                  </a:lnTo>
                  <a:lnTo>
                    <a:pt x="329184" y="278892"/>
                  </a:lnTo>
                  <a:lnTo>
                    <a:pt x="316991" y="266700"/>
                  </a:lnTo>
                  <a:lnTo>
                    <a:pt x="329184" y="266700"/>
                  </a:lnTo>
                  <a:lnTo>
                    <a:pt x="329184" y="25908"/>
                  </a:lnTo>
                  <a:lnTo>
                    <a:pt x="316991" y="25908"/>
                  </a:lnTo>
                  <a:lnTo>
                    <a:pt x="304800" y="12192"/>
                  </a:lnTo>
                  <a:close/>
                </a:path>
                <a:path w="443864" h="487679">
                  <a:moveTo>
                    <a:pt x="438880" y="271272"/>
                  </a:moveTo>
                  <a:lnTo>
                    <a:pt x="403860" y="271272"/>
                  </a:lnTo>
                  <a:lnTo>
                    <a:pt x="411479" y="292608"/>
                  </a:lnTo>
                  <a:lnTo>
                    <a:pt x="417397" y="292608"/>
                  </a:lnTo>
                  <a:lnTo>
                    <a:pt x="438880" y="271272"/>
                  </a:lnTo>
                  <a:close/>
                </a:path>
                <a:path w="443864" h="487679">
                  <a:moveTo>
                    <a:pt x="329184" y="0"/>
                  </a:moveTo>
                  <a:lnTo>
                    <a:pt x="114300" y="0"/>
                  </a:lnTo>
                  <a:lnTo>
                    <a:pt x="114300" y="278892"/>
                  </a:lnTo>
                  <a:lnTo>
                    <a:pt x="126491" y="266700"/>
                  </a:lnTo>
                  <a:lnTo>
                    <a:pt x="138684" y="266700"/>
                  </a:lnTo>
                  <a:lnTo>
                    <a:pt x="138684" y="25908"/>
                  </a:lnTo>
                  <a:lnTo>
                    <a:pt x="126491" y="25908"/>
                  </a:lnTo>
                  <a:lnTo>
                    <a:pt x="138684" y="12192"/>
                  </a:lnTo>
                  <a:lnTo>
                    <a:pt x="329184" y="12192"/>
                  </a:lnTo>
                  <a:lnTo>
                    <a:pt x="329184" y="0"/>
                  </a:lnTo>
                  <a:close/>
                </a:path>
                <a:path w="443864" h="487679">
                  <a:moveTo>
                    <a:pt x="138684" y="266700"/>
                  </a:moveTo>
                  <a:lnTo>
                    <a:pt x="126491" y="266700"/>
                  </a:lnTo>
                  <a:lnTo>
                    <a:pt x="114300" y="278892"/>
                  </a:lnTo>
                  <a:lnTo>
                    <a:pt x="138684" y="278892"/>
                  </a:lnTo>
                  <a:lnTo>
                    <a:pt x="138684" y="266700"/>
                  </a:lnTo>
                  <a:close/>
                </a:path>
                <a:path w="443864" h="487679">
                  <a:moveTo>
                    <a:pt x="329184" y="266700"/>
                  </a:moveTo>
                  <a:lnTo>
                    <a:pt x="316991" y="266700"/>
                  </a:lnTo>
                  <a:lnTo>
                    <a:pt x="329184" y="278892"/>
                  </a:lnTo>
                  <a:lnTo>
                    <a:pt x="329184" y="266700"/>
                  </a:lnTo>
                  <a:close/>
                </a:path>
                <a:path w="443864" h="487679">
                  <a:moveTo>
                    <a:pt x="443484" y="266700"/>
                  </a:moveTo>
                  <a:lnTo>
                    <a:pt x="329184" y="266700"/>
                  </a:lnTo>
                  <a:lnTo>
                    <a:pt x="329184" y="278892"/>
                  </a:lnTo>
                  <a:lnTo>
                    <a:pt x="396239" y="278892"/>
                  </a:lnTo>
                  <a:lnTo>
                    <a:pt x="403860" y="271272"/>
                  </a:lnTo>
                  <a:lnTo>
                    <a:pt x="438880" y="271272"/>
                  </a:lnTo>
                  <a:lnTo>
                    <a:pt x="443484" y="266700"/>
                  </a:lnTo>
                  <a:close/>
                </a:path>
                <a:path w="443864" h="487679">
                  <a:moveTo>
                    <a:pt x="138684" y="12192"/>
                  </a:moveTo>
                  <a:lnTo>
                    <a:pt x="126491" y="25908"/>
                  </a:lnTo>
                  <a:lnTo>
                    <a:pt x="138684" y="25908"/>
                  </a:lnTo>
                  <a:lnTo>
                    <a:pt x="138684" y="12192"/>
                  </a:lnTo>
                  <a:close/>
                </a:path>
                <a:path w="443864" h="487679">
                  <a:moveTo>
                    <a:pt x="304800" y="12192"/>
                  </a:moveTo>
                  <a:lnTo>
                    <a:pt x="138684" y="12192"/>
                  </a:lnTo>
                  <a:lnTo>
                    <a:pt x="138684" y="25908"/>
                  </a:lnTo>
                  <a:lnTo>
                    <a:pt x="304800" y="25908"/>
                  </a:lnTo>
                  <a:lnTo>
                    <a:pt x="304800" y="12192"/>
                  </a:lnTo>
                  <a:close/>
                </a:path>
                <a:path w="443864" h="487679">
                  <a:moveTo>
                    <a:pt x="329184" y="12192"/>
                  </a:moveTo>
                  <a:lnTo>
                    <a:pt x="304800" y="12192"/>
                  </a:lnTo>
                  <a:lnTo>
                    <a:pt x="316991" y="25908"/>
                  </a:lnTo>
                  <a:lnTo>
                    <a:pt x="329184" y="25908"/>
                  </a:lnTo>
                  <a:lnTo>
                    <a:pt x="329184" y="12192"/>
                  </a:lnTo>
                  <a:close/>
                </a:path>
              </a:pathLst>
            </a:custGeom>
            <a:solidFill>
              <a:srgbClr val="385D8A"/>
            </a:solidFill>
          </p:spPr>
          <p:txBody>
            <a:bodyPr wrap="square" lIns="0" tIns="0" rIns="0" bIns="0" rtlCol="0"/>
            <a:lstStyle/>
            <a:p>
              <a:endParaRPr sz="1630"/>
            </a:p>
          </p:txBody>
        </p:sp>
        <p:sp>
          <p:nvSpPr>
            <p:cNvPr id="26" name="object 26"/>
            <p:cNvSpPr/>
            <p:nvPr/>
          </p:nvSpPr>
          <p:spPr>
            <a:xfrm>
              <a:off x="1839468" y="3316224"/>
              <a:ext cx="6629400" cy="15240"/>
            </a:xfrm>
            <a:custGeom>
              <a:avLst/>
              <a:gdLst/>
              <a:ahLst/>
              <a:cxnLst/>
              <a:rect l="l" t="t" r="r" b="b"/>
              <a:pathLst>
                <a:path w="6629400" h="15239">
                  <a:moveTo>
                    <a:pt x="0" y="0"/>
                  </a:moveTo>
                  <a:lnTo>
                    <a:pt x="0" y="13715"/>
                  </a:lnTo>
                  <a:lnTo>
                    <a:pt x="6629400" y="15239"/>
                  </a:lnTo>
                  <a:lnTo>
                    <a:pt x="6629400" y="1524"/>
                  </a:lnTo>
                  <a:lnTo>
                    <a:pt x="0" y="0"/>
                  </a:lnTo>
                  <a:close/>
                </a:path>
              </a:pathLst>
            </a:custGeom>
            <a:solidFill>
              <a:srgbClr val="4A7EBB"/>
            </a:solidFill>
          </p:spPr>
          <p:txBody>
            <a:bodyPr wrap="square" lIns="0" tIns="0" rIns="0" bIns="0" rtlCol="0"/>
            <a:lstStyle/>
            <a:p>
              <a:endParaRPr sz="1630"/>
            </a:p>
          </p:txBody>
        </p:sp>
        <p:sp>
          <p:nvSpPr>
            <p:cNvPr id="27" name="object 27"/>
            <p:cNvSpPr/>
            <p:nvPr/>
          </p:nvSpPr>
          <p:spPr>
            <a:xfrm>
              <a:off x="1763268" y="3322319"/>
              <a:ext cx="304800" cy="304800"/>
            </a:xfrm>
            <a:custGeom>
              <a:avLst/>
              <a:gdLst/>
              <a:ahLst/>
              <a:cxnLst/>
              <a:rect l="l" t="t" r="r" b="b"/>
              <a:pathLst>
                <a:path w="304800" h="304800">
                  <a:moveTo>
                    <a:pt x="228600" y="0"/>
                  </a:moveTo>
                  <a:lnTo>
                    <a:pt x="76200" y="0"/>
                  </a:lnTo>
                  <a:lnTo>
                    <a:pt x="76200" y="152400"/>
                  </a:lnTo>
                  <a:lnTo>
                    <a:pt x="0" y="152400"/>
                  </a:lnTo>
                  <a:lnTo>
                    <a:pt x="152400" y="304800"/>
                  </a:lnTo>
                  <a:lnTo>
                    <a:pt x="304800" y="152400"/>
                  </a:lnTo>
                  <a:lnTo>
                    <a:pt x="228600" y="152400"/>
                  </a:lnTo>
                  <a:lnTo>
                    <a:pt x="228600" y="0"/>
                  </a:lnTo>
                  <a:close/>
                </a:path>
              </a:pathLst>
            </a:custGeom>
            <a:solidFill>
              <a:srgbClr val="4F81BD"/>
            </a:solidFill>
          </p:spPr>
          <p:txBody>
            <a:bodyPr wrap="square" lIns="0" tIns="0" rIns="0" bIns="0" rtlCol="0"/>
            <a:lstStyle/>
            <a:p>
              <a:endParaRPr sz="1630"/>
            </a:p>
          </p:txBody>
        </p:sp>
        <p:sp>
          <p:nvSpPr>
            <p:cNvPr id="28" name="object 28"/>
            <p:cNvSpPr/>
            <p:nvPr/>
          </p:nvSpPr>
          <p:spPr>
            <a:xfrm>
              <a:off x="1732787" y="3310127"/>
              <a:ext cx="367665" cy="335280"/>
            </a:xfrm>
            <a:custGeom>
              <a:avLst/>
              <a:gdLst/>
              <a:ahLst/>
              <a:cxnLst/>
              <a:rect l="l" t="t" r="r" b="b"/>
              <a:pathLst>
                <a:path w="367664" h="335279">
                  <a:moveTo>
                    <a:pt x="94487" y="152400"/>
                  </a:moveTo>
                  <a:lnTo>
                    <a:pt x="0" y="152400"/>
                  </a:lnTo>
                  <a:lnTo>
                    <a:pt x="182880" y="335280"/>
                  </a:lnTo>
                  <a:lnTo>
                    <a:pt x="209003" y="309372"/>
                  </a:lnTo>
                  <a:lnTo>
                    <a:pt x="175260" y="309372"/>
                  </a:lnTo>
                  <a:lnTo>
                    <a:pt x="183642" y="300989"/>
                  </a:lnTo>
                  <a:lnTo>
                    <a:pt x="60960" y="178308"/>
                  </a:lnTo>
                  <a:lnTo>
                    <a:pt x="30480" y="178308"/>
                  </a:lnTo>
                  <a:lnTo>
                    <a:pt x="39624" y="156972"/>
                  </a:lnTo>
                  <a:lnTo>
                    <a:pt x="94487" y="156972"/>
                  </a:lnTo>
                  <a:lnTo>
                    <a:pt x="94487" y="152400"/>
                  </a:lnTo>
                  <a:close/>
                </a:path>
                <a:path w="367664" h="335279">
                  <a:moveTo>
                    <a:pt x="183642" y="300989"/>
                  </a:moveTo>
                  <a:lnTo>
                    <a:pt x="175260" y="309372"/>
                  </a:lnTo>
                  <a:lnTo>
                    <a:pt x="192024" y="309372"/>
                  </a:lnTo>
                  <a:lnTo>
                    <a:pt x="183642" y="300989"/>
                  </a:lnTo>
                  <a:close/>
                </a:path>
                <a:path w="367664" h="335279">
                  <a:moveTo>
                    <a:pt x="327660" y="156972"/>
                  </a:moveTo>
                  <a:lnTo>
                    <a:pt x="183642" y="300989"/>
                  </a:lnTo>
                  <a:lnTo>
                    <a:pt x="192024" y="309372"/>
                  </a:lnTo>
                  <a:lnTo>
                    <a:pt x="209003" y="309372"/>
                  </a:lnTo>
                  <a:lnTo>
                    <a:pt x="341160" y="178308"/>
                  </a:lnTo>
                  <a:lnTo>
                    <a:pt x="335280" y="178308"/>
                  </a:lnTo>
                  <a:lnTo>
                    <a:pt x="327660" y="156972"/>
                  </a:lnTo>
                  <a:close/>
                </a:path>
                <a:path w="367664" h="335279">
                  <a:moveTo>
                    <a:pt x="39624" y="156972"/>
                  </a:moveTo>
                  <a:lnTo>
                    <a:pt x="30480" y="178308"/>
                  </a:lnTo>
                  <a:lnTo>
                    <a:pt x="60960" y="178308"/>
                  </a:lnTo>
                  <a:lnTo>
                    <a:pt x="39624" y="156972"/>
                  </a:lnTo>
                  <a:close/>
                </a:path>
                <a:path w="367664" h="335279">
                  <a:moveTo>
                    <a:pt x="94487" y="156972"/>
                  </a:moveTo>
                  <a:lnTo>
                    <a:pt x="39624" y="156972"/>
                  </a:lnTo>
                  <a:lnTo>
                    <a:pt x="60960" y="178308"/>
                  </a:lnTo>
                  <a:lnTo>
                    <a:pt x="120395" y="178308"/>
                  </a:lnTo>
                  <a:lnTo>
                    <a:pt x="120395" y="164592"/>
                  </a:lnTo>
                  <a:lnTo>
                    <a:pt x="94487" y="164592"/>
                  </a:lnTo>
                  <a:lnTo>
                    <a:pt x="94487" y="156972"/>
                  </a:lnTo>
                  <a:close/>
                </a:path>
                <a:path w="367664" h="335279">
                  <a:moveTo>
                    <a:pt x="246887" y="12192"/>
                  </a:moveTo>
                  <a:lnTo>
                    <a:pt x="246887" y="178308"/>
                  </a:lnTo>
                  <a:lnTo>
                    <a:pt x="306324" y="178308"/>
                  </a:lnTo>
                  <a:lnTo>
                    <a:pt x="320039" y="164592"/>
                  </a:lnTo>
                  <a:lnTo>
                    <a:pt x="272795" y="164592"/>
                  </a:lnTo>
                  <a:lnTo>
                    <a:pt x="259080" y="152400"/>
                  </a:lnTo>
                  <a:lnTo>
                    <a:pt x="272795" y="152400"/>
                  </a:lnTo>
                  <a:lnTo>
                    <a:pt x="272795" y="25908"/>
                  </a:lnTo>
                  <a:lnTo>
                    <a:pt x="259080" y="25908"/>
                  </a:lnTo>
                  <a:lnTo>
                    <a:pt x="246887" y="12192"/>
                  </a:lnTo>
                  <a:close/>
                </a:path>
                <a:path w="367664" h="335279">
                  <a:moveTo>
                    <a:pt x="362673" y="156972"/>
                  </a:moveTo>
                  <a:lnTo>
                    <a:pt x="327660" y="156972"/>
                  </a:lnTo>
                  <a:lnTo>
                    <a:pt x="335280" y="178308"/>
                  </a:lnTo>
                  <a:lnTo>
                    <a:pt x="341160" y="178308"/>
                  </a:lnTo>
                  <a:lnTo>
                    <a:pt x="362673" y="156972"/>
                  </a:lnTo>
                  <a:close/>
                </a:path>
                <a:path w="367664" h="335279">
                  <a:moveTo>
                    <a:pt x="272795" y="0"/>
                  </a:moveTo>
                  <a:lnTo>
                    <a:pt x="94487" y="0"/>
                  </a:lnTo>
                  <a:lnTo>
                    <a:pt x="94487" y="164592"/>
                  </a:lnTo>
                  <a:lnTo>
                    <a:pt x="106680" y="152400"/>
                  </a:lnTo>
                  <a:lnTo>
                    <a:pt x="120395" y="152400"/>
                  </a:lnTo>
                  <a:lnTo>
                    <a:pt x="120395" y="25908"/>
                  </a:lnTo>
                  <a:lnTo>
                    <a:pt x="106680" y="25908"/>
                  </a:lnTo>
                  <a:lnTo>
                    <a:pt x="120395" y="12192"/>
                  </a:lnTo>
                  <a:lnTo>
                    <a:pt x="272795" y="12192"/>
                  </a:lnTo>
                  <a:lnTo>
                    <a:pt x="272795" y="0"/>
                  </a:lnTo>
                  <a:close/>
                </a:path>
                <a:path w="367664" h="335279">
                  <a:moveTo>
                    <a:pt x="120395" y="152400"/>
                  </a:moveTo>
                  <a:lnTo>
                    <a:pt x="106680" y="152400"/>
                  </a:lnTo>
                  <a:lnTo>
                    <a:pt x="94487" y="164592"/>
                  </a:lnTo>
                  <a:lnTo>
                    <a:pt x="120395" y="164592"/>
                  </a:lnTo>
                  <a:lnTo>
                    <a:pt x="120395" y="152400"/>
                  </a:lnTo>
                  <a:close/>
                </a:path>
                <a:path w="367664" h="335279">
                  <a:moveTo>
                    <a:pt x="272795" y="152400"/>
                  </a:moveTo>
                  <a:lnTo>
                    <a:pt x="259080" y="152400"/>
                  </a:lnTo>
                  <a:lnTo>
                    <a:pt x="272795" y="164592"/>
                  </a:lnTo>
                  <a:lnTo>
                    <a:pt x="272795" y="152400"/>
                  </a:lnTo>
                  <a:close/>
                </a:path>
                <a:path w="367664" h="335279">
                  <a:moveTo>
                    <a:pt x="367284" y="152400"/>
                  </a:moveTo>
                  <a:lnTo>
                    <a:pt x="272795" y="152400"/>
                  </a:lnTo>
                  <a:lnTo>
                    <a:pt x="272795" y="164592"/>
                  </a:lnTo>
                  <a:lnTo>
                    <a:pt x="320039" y="164592"/>
                  </a:lnTo>
                  <a:lnTo>
                    <a:pt x="327660" y="156972"/>
                  </a:lnTo>
                  <a:lnTo>
                    <a:pt x="362673" y="156972"/>
                  </a:lnTo>
                  <a:lnTo>
                    <a:pt x="367284" y="152400"/>
                  </a:lnTo>
                  <a:close/>
                </a:path>
                <a:path w="367664" h="335279">
                  <a:moveTo>
                    <a:pt x="120395" y="12192"/>
                  </a:moveTo>
                  <a:lnTo>
                    <a:pt x="106680" y="25908"/>
                  </a:lnTo>
                  <a:lnTo>
                    <a:pt x="120395" y="25908"/>
                  </a:lnTo>
                  <a:lnTo>
                    <a:pt x="120395" y="12192"/>
                  </a:lnTo>
                  <a:close/>
                </a:path>
                <a:path w="367664" h="335279">
                  <a:moveTo>
                    <a:pt x="246887" y="12192"/>
                  </a:moveTo>
                  <a:lnTo>
                    <a:pt x="120395" y="12192"/>
                  </a:lnTo>
                  <a:lnTo>
                    <a:pt x="120395" y="25908"/>
                  </a:lnTo>
                  <a:lnTo>
                    <a:pt x="246887" y="25908"/>
                  </a:lnTo>
                  <a:lnTo>
                    <a:pt x="246887" y="12192"/>
                  </a:lnTo>
                  <a:close/>
                </a:path>
                <a:path w="367664" h="335279">
                  <a:moveTo>
                    <a:pt x="272795" y="12192"/>
                  </a:moveTo>
                  <a:lnTo>
                    <a:pt x="246887" y="12192"/>
                  </a:lnTo>
                  <a:lnTo>
                    <a:pt x="259080" y="25908"/>
                  </a:lnTo>
                  <a:lnTo>
                    <a:pt x="272795" y="25908"/>
                  </a:lnTo>
                  <a:lnTo>
                    <a:pt x="272795" y="12192"/>
                  </a:lnTo>
                  <a:close/>
                </a:path>
              </a:pathLst>
            </a:custGeom>
            <a:solidFill>
              <a:srgbClr val="385D8A"/>
            </a:solidFill>
          </p:spPr>
          <p:txBody>
            <a:bodyPr wrap="square" lIns="0" tIns="0" rIns="0" bIns="0" rtlCol="0"/>
            <a:lstStyle/>
            <a:p>
              <a:endParaRPr sz="1630"/>
            </a:p>
          </p:txBody>
        </p:sp>
        <p:sp>
          <p:nvSpPr>
            <p:cNvPr id="29" name="object 29"/>
            <p:cNvSpPr/>
            <p:nvPr/>
          </p:nvSpPr>
          <p:spPr>
            <a:xfrm>
              <a:off x="4125468" y="3322319"/>
              <a:ext cx="304800" cy="304800"/>
            </a:xfrm>
            <a:custGeom>
              <a:avLst/>
              <a:gdLst/>
              <a:ahLst/>
              <a:cxnLst/>
              <a:rect l="l" t="t" r="r" b="b"/>
              <a:pathLst>
                <a:path w="304800" h="304800">
                  <a:moveTo>
                    <a:pt x="228600" y="0"/>
                  </a:moveTo>
                  <a:lnTo>
                    <a:pt x="76200" y="0"/>
                  </a:lnTo>
                  <a:lnTo>
                    <a:pt x="76200" y="152400"/>
                  </a:lnTo>
                  <a:lnTo>
                    <a:pt x="0" y="152400"/>
                  </a:lnTo>
                  <a:lnTo>
                    <a:pt x="152400" y="304800"/>
                  </a:lnTo>
                  <a:lnTo>
                    <a:pt x="304800" y="152400"/>
                  </a:lnTo>
                  <a:lnTo>
                    <a:pt x="228600" y="152400"/>
                  </a:lnTo>
                  <a:lnTo>
                    <a:pt x="228600" y="0"/>
                  </a:lnTo>
                  <a:close/>
                </a:path>
              </a:pathLst>
            </a:custGeom>
            <a:solidFill>
              <a:srgbClr val="4F81BD"/>
            </a:solidFill>
          </p:spPr>
          <p:txBody>
            <a:bodyPr wrap="square" lIns="0" tIns="0" rIns="0" bIns="0" rtlCol="0"/>
            <a:lstStyle/>
            <a:p>
              <a:endParaRPr sz="1630"/>
            </a:p>
          </p:txBody>
        </p:sp>
        <p:sp>
          <p:nvSpPr>
            <p:cNvPr id="30" name="object 30"/>
            <p:cNvSpPr/>
            <p:nvPr/>
          </p:nvSpPr>
          <p:spPr>
            <a:xfrm>
              <a:off x="4094988" y="3310127"/>
              <a:ext cx="367665" cy="335280"/>
            </a:xfrm>
            <a:custGeom>
              <a:avLst/>
              <a:gdLst/>
              <a:ahLst/>
              <a:cxnLst/>
              <a:rect l="l" t="t" r="r" b="b"/>
              <a:pathLst>
                <a:path w="367664" h="335279">
                  <a:moveTo>
                    <a:pt x="94487" y="152400"/>
                  </a:moveTo>
                  <a:lnTo>
                    <a:pt x="0" y="152400"/>
                  </a:lnTo>
                  <a:lnTo>
                    <a:pt x="182879" y="335280"/>
                  </a:lnTo>
                  <a:lnTo>
                    <a:pt x="209003" y="309372"/>
                  </a:lnTo>
                  <a:lnTo>
                    <a:pt x="175260" y="309372"/>
                  </a:lnTo>
                  <a:lnTo>
                    <a:pt x="183641" y="300989"/>
                  </a:lnTo>
                  <a:lnTo>
                    <a:pt x="60960" y="178308"/>
                  </a:lnTo>
                  <a:lnTo>
                    <a:pt x="30479" y="178308"/>
                  </a:lnTo>
                  <a:lnTo>
                    <a:pt x="39624" y="156972"/>
                  </a:lnTo>
                  <a:lnTo>
                    <a:pt x="94487" y="156972"/>
                  </a:lnTo>
                  <a:lnTo>
                    <a:pt x="94487" y="152400"/>
                  </a:lnTo>
                  <a:close/>
                </a:path>
                <a:path w="367664" h="335279">
                  <a:moveTo>
                    <a:pt x="183641" y="300989"/>
                  </a:moveTo>
                  <a:lnTo>
                    <a:pt x="175260" y="309372"/>
                  </a:lnTo>
                  <a:lnTo>
                    <a:pt x="192024" y="309372"/>
                  </a:lnTo>
                  <a:lnTo>
                    <a:pt x="183641" y="300989"/>
                  </a:lnTo>
                  <a:close/>
                </a:path>
                <a:path w="367664" h="335279">
                  <a:moveTo>
                    <a:pt x="327660" y="156972"/>
                  </a:moveTo>
                  <a:lnTo>
                    <a:pt x="183641" y="300989"/>
                  </a:lnTo>
                  <a:lnTo>
                    <a:pt x="192024" y="309372"/>
                  </a:lnTo>
                  <a:lnTo>
                    <a:pt x="209003" y="309372"/>
                  </a:lnTo>
                  <a:lnTo>
                    <a:pt x="341160" y="178308"/>
                  </a:lnTo>
                  <a:lnTo>
                    <a:pt x="335279" y="178308"/>
                  </a:lnTo>
                  <a:lnTo>
                    <a:pt x="327660" y="156972"/>
                  </a:lnTo>
                  <a:close/>
                </a:path>
                <a:path w="367664" h="335279">
                  <a:moveTo>
                    <a:pt x="39624" y="156972"/>
                  </a:moveTo>
                  <a:lnTo>
                    <a:pt x="30479" y="178308"/>
                  </a:lnTo>
                  <a:lnTo>
                    <a:pt x="60960" y="178308"/>
                  </a:lnTo>
                  <a:lnTo>
                    <a:pt x="39624" y="156972"/>
                  </a:lnTo>
                  <a:close/>
                </a:path>
                <a:path w="367664" h="335279">
                  <a:moveTo>
                    <a:pt x="94487" y="156972"/>
                  </a:moveTo>
                  <a:lnTo>
                    <a:pt x="39624" y="156972"/>
                  </a:lnTo>
                  <a:lnTo>
                    <a:pt x="60960" y="178308"/>
                  </a:lnTo>
                  <a:lnTo>
                    <a:pt x="120396" y="178308"/>
                  </a:lnTo>
                  <a:lnTo>
                    <a:pt x="120396" y="164592"/>
                  </a:lnTo>
                  <a:lnTo>
                    <a:pt x="94487" y="164592"/>
                  </a:lnTo>
                  <a:lnTo>
                    <a:pt x="94487" y="156972"/>
                  </a:lnTo>
                  <a:close/>
                </a:path>
                <a:path w="367664" h="335279">
                  <a:moveTo>
                    <a:pt x="246887" y="12192"/>
                  </a:moveTo>
                  <a:lnTo>
                    <a:pt x="246887" y="178308"/>
                  </a:lnTo>
                  <a:lnTo>
                    <a:pt x="306324" y="178308"/>
                  </a:lnTo>
                  <a:lnTo>
                    <a:pt x="320039" y="164592"/>
                  </a:lnTo>
                  <a:lnTo>
                    <a:pt x="272796" y="164592"/>
                  </a:lnTo>
                  <a:lnTo>
                    <a:pt x="259079" y="152400"/>
                  </a:lnTo>
                  <a:lnTo>
                    <a:pt x="272796" y="152400"/>
                  </a:lnTo>
                  <a:lnTo>
                    <a:pt x="272796" y="25908"/>
                  </a:lnTo>
                  <a:lnTo>
                    <a:pt x="259079" y="25908"/>
                  </a:lnTo>
                  <a:lnTo>
                    <a:pt x="246887" y="12192"/>
                  </a:lnTo>
                  <a:close/>
                </a:path>
                <a:path w="367664" h="335279">
                  <a:moveTo>
                    <a:pt x="362673" y="156972"/>
                  </a:moveTo>
                  <a:lnTo>
                    <a:pt x="327660" y="156972"/>
                  </a:lnTo>
                  <a:lnTo>
                    <a:pt x="335279" y="178308"/>
                  </a:lnTo>
                  <a:lnTo>
                    <a:pt x="341160" y="178308"/>
                  </a:lnTo>
                  <a:lnTo>
                    <a:pt x="362673" y="156972"/>
                  </a:lnTo>
                  <a:close/>
                </a:path>
                <a:path w="367664" h="335279">
                  <a:moveTo>
                    <a:pt x="272796" y="0"/>
                  </a:moveTo>
                  <a:lnTo>
                    <a:pt x="94487" y="0"/>
                  </a:lnTo>
                  <a:lnTo>
                    <a:pt x="94487" y="164592"/>
                  </a:lnTo>
                  <a:lnTo>
                    <a:pt x="106679" y="152400"/>
                  </a:lnTo>
                  <a:lnTo>
                    <a:pt x="120396" y="152400"/>
                  </a:lnTo>
                  <a:lnTo>
                    <a:pt x="120396" y="25908"/>
                  </a:lnTo>
                  <a:lnTo>
                    <a:pt x="106679" y="25908"/>
                  </a:lnTo>
                  <a:lnTo>
                    <a:pt x="120396" y="12192"/>
                  </a:lnTo>
                  <a:lnTo>
                    <a:pt x="272796" y="12192"/>
                  </a:lnTo>
                  <a:lnTo>
                    <a:pt x="272796" y="0"/>
                  </a:lnTo>
                  <a:close/>
                </a:path>
                <a:path w="367664" h="335279">
                  <a:moveTo>
                    <a:pt x="120396" y="152400"/>
                  </a:moveTo>
                  <a:lnTo>
                    <a:pt x="106679" y="152400"/>
                  </a:lnTo>
                  <a:lnTo>
                    <a:pt x="94487" y="164592"/>
                  </a:lnTo>
                  <a:lnTo>
                    <a:pt x="120396" y="164592"/>
                  </a:lnTo>
                  <a:lnTo>
                    <a:pt x="120396" y="152400"/>
                  </a:lnTo>
                  <a:close/>
                </a:path>
                <a:path w="367664" h="335279">
                  <a:moveTo>
                    <a:pt x="272796" y="152400"/>
                  </a:moveTo>
                  <a:lnTo>
                    <a:pt x="259079" y="152400"/>
                  </a:lnTo>
                  <a:lnTo>
                    <a:pt x="272796" y="164592"/>
                  </a:lnTo>
                  <a:lnTo>
                    <a:pt x="272796" y="152400"/>
                  </a:lnTo>
                  <a:close/>
                </a:path>
                <a:path w="367664" h="335279">
                  <a:moveTo>
                    <a:pt x="367284" y="152400"/>
                  </a:moveTo>
                  <a:lnTo>
                    <a:pt x="272796" y="152400"/>
                  </a:lnTo>
                  <a:lnTo>
                    <a:pt x="272796" y="164592"/>
                  </a:lnTo>
                  <a:lnTo>
                    <a:pt x="320039" y="164592"/>
                  </a:lnTo>
                  <a:lnTo>
                    <a:pt x="327660" y="156972"/>
                  </a:lnTo>
                  <a:lnTo>
                    <a:pt x="362673" y="156972"/>
                  </a:lnTo>
                  <a:lnTo>
                    <a:pt x="367284" y="152400"/>
                  </a:lnTo>
                  <a:close/>
                </a:path>
                <a:path w="367664" h="335279">
                  <a:moveTo>
                    <a:pt x="120396" y="12192"/>
                  </a:moveTo>
                  <a:lnTo>
                    <a:pt x="106679" y="25908"/>
                  </a:lnTo>
                  <a:lnTo>
                    <a:pt x="120396" y="25908"/>
                  </a:lnTo>
                  <a:lnTo>
                    <a:pt x="120396" y="12192"/>
                  </a:lnTo>
                  <a:close/>
                </a:path>
                <a:path w="367664" h="335279">
                  <a:moveTo>
                    <a:pt x="246887" y="12192"/>
                  </a:moveTo>
                  <a:lnTo>
                    <a:pt x="120396" y="12192"/>
                  </a:lnTo>
                  <a:lnTo>
                    <a:pt x="120396" y="25908"/>
                  </a:lnTo>
                  <a:lnTo>
                    <a:pt x="246887" y="25908"/>
                  </a:lnTo>
                  <a:lnTo>
                    <a:pt x="246887" y="12192"/>
                  </a:lnTo>
                  <a:close/>
                </a:path>
                <a:path w="367664" h="335279">
                  <a:moveTo>
                    <a:pt x="272796" y="12192"/>
                  </a:moveTo>
                  <a:lnTo>
                    <a:pt x="246887" y="12192"/>
                  </a:lnTo>
                  <a:lnTo>
                    <a:pt x="259079" y="25908"/>
                  </a:lnTo>
                  <a:lnTo>
                    <a:pt x="272796" y="25908"/>
                  </a:lnTo>
                  <a:lnTo>
                    <a:pt x="272796" y="12192"/>
                  </a:lnTo>
                  <a:close/>
                </a:path>
              </a:pathLst>
            </a:custGeom>
            <a:solidFill>
              <a:srgbClr val="385D8A"/>
            </a:solidFill>
          </p:spPr>
          <p:txBody>
            <a:bodyPr wrap="square" lIns="0" tIns="0" rIns="0" bIns="0" rtlCol="0"/>
            <a:lstStyle/>
            <a:p>
              <a:endParaRPr sz="1630"/>
            </a:p>
          </p:txBody>
        </p:sp>
        <p:sp>
          <p:nvSpPr>
            <p:cNvPr id="31" name="object 31"/>
            <p:cNvSpPr/>
            <p:nvPr/>
          </p:nvSpPr>
          <p:spPr>
            <a:xfrm>
              <a:off x="6411468" y="3322319"/>
              <a:ext cx="304800" cy="304800"/>
            </a:xfrm>
            <a:custGeom>
              <a:avLst/>
              <a:gdLst/>
              <a:ahLst/>
              <a:cxnLst/>
              <a:rect l="l" t="t" r="r" b="b"/>
              <a:pathLst>
                <a:path w="304800" h="304800">
                  <a:moveTo>
                    <a:pt x="228600" y="0"/>
                  </a:moveTo>
                  <a:lnTo>
                    <a:pt x="76200" y="0"/>
                  </a:lnTo>
                  <a:lnTo>
                    <a:pt x="76200" y="152400"/>
                  </a:lnTo>
                  <a:lnTo>
                    <a:pt x="0" y="152400"/>
                  </a:lnTo>
                  <a:lnTo>
                    <a:pt x="152400" y="304800"/>
                  </a:lnTo>
                  <a:lnTo>
                    <a:pt x="304800" y="152400"/>
                  </a:lnTo>
                  <a:lnTo>
                    <a:pt x="228600" y="152400"/>
                  </a:lnTo>
                  <a:lnTo>
                    <a:pt x="228600" y="0"/>
                  </a:lnTo>
                  <a:close/>
                </a:path>
              </a:pathLst>
            </a:custGeom>
            <a:solidFill>
              <a:srgbClr val="4F81BD"/>
            </a:solidFill>
          </p:spPr>
          <p:txBody>
            <a:bodyPr wrap="square" lIns="0" tIns="0" rIns="0" bIns="0" rtlCol="0"/>
            <a:lstStyle/>
            <a:p>
              <a:endParaRPr sz="1630"/>
            </a:p>
          </p:txBody>
        </p:sp>
        <p:sp>
          <p:nvSpPr>
            <p:cNvPr id="32" name="object 32"/>
            <p:cNvSpPr/>
            <p:nvPr/>
          </p:nvSpPr>
          <p:spPr>
            <a:xfrm>
              <a:off x="6380988" y="3310127"/>
              <a:ext cx="367665" cy="335280"/>
            </a:xfrm>
            <a:custGeom>
              <a:avLst/>
              <a:gdLst/>
              <a:ahLst/>
              <a:cxnLst/>
              <a:rect l="l" t="t" r="r" b="b"/>
              <a:pathLst>
                <a:path w="367665" h="335279">
                  <a:moveTo>
                    <a:pt x="94487" y="152400"/>
                  </a:moveTo>
                  <a:lnTo>
                    <a:pt x="0" y="152400"/>
                  </a:lnTo>
                  <a:lnTo>
                    <a:pt x="182880" y="335280"/>
                  </a:lnTo>
                  <a:lnTo>
                    <a:pt x="209003" y="309372"/>
                  </a:lnTo>
                  <a:lnTo>
                    <a:pt x="175260" y="309372"/>
                  </a:lnTo>
                  <a:lnTo>
                    <a:pt x="183641" y="300990"/>
                  </a:lnTo>
                  <a:lnTo>
                    <a:pt x="60960" y="178308"/>
                  </a:lnTo>
                  <a:lnTo>
                    <a:pt x="30479" y="178308"/>
                  </a:lnTo>
                  <a:lnTo>
                    <a:pt x="39624" y="156972"/>
                  </a:lnTo>
                  <a:lnTo>
                    <a:pt x="94487" y="156972"/>
                  </a:lnTo>
                  <a:lnTo>
                    <a:pt x="94487" y="152400"/>
                  </a:lnTo>
                  <a:close/>
                </a:path>
                <a:path w="367665" h="335279">
                  <a:moveTo>
                    <a:pt x="183641" y="300990"/>
                  </a:moveTo>
                  <a:lnTo>
                    <a:pt x="175260" y="309372"/>
                  </a:lnTo>
                  <a:lnTo>
                    <a:pt x="192023" y="309372"/>
                  </a:lnTo>
                  <a:lnTo>
                    <a:pt x="183641" y="300990"/>
                  </a:lnTo>
                  <a:close/>
                </a:path>
                <a:path w="367665" h="335279">
                  <a:moveTo>
                    <a:pt x="327660" y="156972"/>
                  </a:moveTo>
                  <a:lnTo>
                    <a:pt x="183641" y="300990"/>
                  </a:lnTo>
                  <a:lnTo>
                    <a:pt x="192023" y="309372"/>
                  </a:lnTo>
                  <a:lnTo>
                    <a:pt x="209003" y="309372"/>
                  </a:lnTo>
                  <a:lnTo>
                    <a:pt x="341160" y="178308"/>
                  </a:lnTo>
                  <a:lnTo>
                    <a:pt x="335280" y="178308"/>
                  </a:lnTo>
                  <a:lnTo>
                    <a:pt x="327660" y="156972"/>
                  </a:lnTo>
                  <a:close/>
                </a:path>
                <a:path w="367665" h="335279">
                  <a:moveTo>
                    <a:pt x="39624" y="156972"/>
                  </a:moveTo>
                  <a:lnTo>
                    <a:pt x="30479" y="178308"/>
                  </a:lnTo>
                  <a:lnTo>
                    <a:pt x="60960" y="178308"/>
                  </a:lnTo>
                  <a:lnTo>
                    <a:pt x="39624" y="156972"/>
                  </a:lnTo>
                  <a:close/>
                </a:path>
                <a:path w="367665" h="335279">
                  <a:moveTo>
                    <a:pt x="94487" y="156972"/>
                  </a:moveTo>
                  <a:lnTo>
                    <a:pt x="39624" y="156972"/>
                  </a:lnTo>
                  <a:lnTo>
                    <a:pt x="60960" y="178308"/>
                  </a:lnTo>
                  <a:lnTo>
                    <a:pt x="120396" y="178308"/>
                  </a:lnTo>
                  <a:lnTo>
                    <a:pt x="120396" y="164592"/>
                  </a:lnTo>
                  <a:lnTo>
                    <a:pt x="94487" y="164592"/>
                  </a:lnTo>
                  <a:lnTo>
                    <a:pt x="94487" y="156972"/>
                  </a:lnTo>
                  <a:close/>
                </a:path>
                <a:path w="367665" h="335279">
                  <a:moveTo>
                    <a:pt x="246887" y="12192"/>
                  </a:moveTo>
                  <a:lnTo>
                    <a:pt x="246887" y="178308"/>
                  </a:lnTo>
                  <a:lnTo>
                    <a:pt x="306323" y="178308"/>
                  </a:lnTo>
                  <a:lnTo>
                    <a:pt x="320039" y="164592"/>
                  </a:lnTo>
                  <a:lnTo>
                    <a:pt x="272795" y="164592"/>
                  </a:lnTo>
                  <a:lnTo>
                    <a:pt x="259080" y="152400"/>
                  </a:lnTo>
                  <a:lnTo>
                    <a:pt x="272795" y="152400"/>
                  </a:lnTo>
                  <a:lnTo>
                    <a:pt x="272795" y="25908"/>
                  </a:lnTo>
                  <a:lnTo>
                    <a:pt x="259080" y="25908"/>
                  </a:lnTo>
                  <a:lnTo>
                    <a:pt x="246887" y="12192"/>
                  </a:lnTo>
                  <a:close/>
                </a:path>
                <a:path w="367665" h="335279">
                  <a:moveTo>
                    <a:pt x="362673" y="156972"/>
                  </a:moveTo>
                  <a:lnTo>
                    <a:pt x="327660" y="156972"/>
                  </a:lnTo>
                  <a:lnTo>
                    <a:pt x="335280" y="178308"/>
                  </a:lnTo>
                  <a:lnTo>
                    <a:pt x="341160" y="178308"/>
                  </a:lnTo>
                  <a:lnTo>
                    <a:pt x="362673" y="156972"/>
                  </a:lnTo>
                  <a:close/>
                </a:path>
                <a:path w="367665" h="335279">
                  <a:moveTo>
                    <a:pt x="272795" y="0"/>
                  </a:moveTo>
                  <a:lnTo>
                    <a:pt x="94487" y="0"/>
                  </a:lnTo>
                  <a:lnTo>
                    <a:pt x="94487" y="164592"/>
                  </a:lnTo>
                  <a:lnTo>
                    <a:pt x="106679" y="152400"/>
                  </a:lnTo>
                  <a:lnTo>
                    <a:pt x="120396" y="152400"/>
                  </a:lnTo>
                  <a:lnTo>
                    <a:pt x="120396" y="25908"/>
                  </a:lnTo>
                  <a:lnTo>
                    <a:pt x="106679" y="25908"/>
                  </a:lnTo>
                  <a:lnTo>
                    <a:pt x="120396" y="12192"/>
                  </a:lnTo>
                  <a:lnTo>
                    <a:pt x="272795" y="12192"/>
                  </a:lnTo>
                  <a:lnTo>
                    <a:pt x="272795" y="0"/>
                  </a:lnTo>
                  <a:close/>
                </a:path>
                <a:path w="367665" h="335279">
                  <a:moveTo>
                    <a:pt x="120396" y="152400"/>
                  </a:moveTo>
                  <a:lnTo>
                    <a:pt x="106679" y="152400"/>
                  </a:lnTo>
                  <a:lnTo>
                    <a:pt x="94487" y="164592"/>
                  </a:lnTo>
                  <a:lnTo>
                    <a:pt x="120396" y="164592"/>
                  </a:lnTo>
                  <a:lnTo>
                    <a:pt x="120396" y="152400"/>
                  </a:lnTo>
                  <a:close/>
                </a:path>
                <a:path w="367665" h="335279">
                  <a:moveTo>
                    <a:pt x="272795" y="152400"/>
                  </a:moveTo>
                  <a:lnTo>
                    <a:pt x="259080" y="152400"/>
                  </a:lnTo>
                  <a:lnTo>
                    <a:pt x="272795" y="164592"/>
                  </a:lnTo>
                  <a:lnTo>
                    <a:pt x="272795" y="152400"/>
                  </a:lnTo>
                  <a:close/>
                </a:path>
                <a:path w="367665" h="335279">
                  <a:moveTo>
                    <a:pt x="367284" y="152400"/>
                  </a:moveTo>
                  <a:lnTo>
                    <a:pt x="272795" y="152400"/>
                  </a:lnTo>
                  <a:lnTo>
                    <a:pt x="272795" y="164592"/>
                  </a:lnTo>
                  <a:lnTo>
                    <a:pt x="320039" y="164592"/>
                  </a:lnTo>
                  <a:lnTo>
                    <a:pt x="327660" y="156972"/>
                  </a:lnTo>
                  <a:lnTo>
                    <a:pt x="362673" y="156972"/>
                  </a:lnTo>
                  <a:lnTo>
                    <a:pt x="367284" y="152400"/>
                  </a:lnTo>
                  <a:close/>
                </a:path>
                <a:path w="367665" h="335279">
                  <a:moveTo>
                    <a:pt x="120396" y="12192"/>
                  </a:moveTo>
                  <a:lnTo>
                    <a:pt x="106679" y="25908"/>
                  </a:lnTo>
                  <a:lnTo>
                    <a:pt x="120396" y="25908"/>
                  </a:lnTo>
                  <a:lnTo>
                    <a:pt x="120396" y="12192"/>
                  </a:lnTo>
                  <a:close/>
                </a:path>
                <a:path w="367665" h="335279">
                  <a:moveTo>
                    <a:pt x="246887" y="12192"/>
                  </a:moveTo>
                  <a:lnTo>
                    <a:pt x="120396" y="12192"/>
                  </a:lnTo>
                  <a:lnTo>
                    <a:pt x="120396" y="25908"/>
                  </a:lnTo>
                  <a:lnTo>
                    <a:pt x="246887" y="25908"/>
                  </a:lnTo>
                  <a:lnTo>
                    <a:pt x="246887" y="12192"/>
                  </a:lnTo>
                  <a:close/>
                </a:path>
                <a:path w="367665" h="335279">
                  <a:moveTo>
                    <a:pt x="272795" y="12192"/>
                  </a:moveTo>
                  <a:lnTo>
                    <a:pt x="246887" y="12192"/>
                  </a:lnTo>
                  <a:lnTo>
                    <a:pt x="259080" y="25908"/>
                  </a:lnTo>
                  <a:lnTo>
                    <a:pt x="272795" y="25908"/>
                  </a:lnTo>
                  <a:lnTo>
                    <a:pt x="272795" y="12192"/>
                  </a:lnTo>
                  <a:close/>
                </a:path>
              </a:pathLst>
            </a:custGeom>
            <a:solidFill>
              <a:srgbClr val="385D8A"/>
            </a:solidFill>
          </p:spPr>
          <p:txBody>
            <a:bodyPr wrap="square" lIns="0" tIns="0" rIns="0" bIns="0" rtlCol="0"/>
            <a:lstStyle/>
            <a:p>
              <a:endParaRPr sz="1630"/>
            </a:p>
          </p:txBody>
        </p:sp>
        <p:sp>
          <p:nvSpPr>
            <p:cNvPr id="33" name="object 33"/>
            <p:cNvSpPr/>
            <p:nvPr/>
          </p:nvSpPr>
          <p:spPr>
            <a:xfrm>
              <a:off x="8316468" y="3322319"/>
              <a:ext cx="304800" cy="315595"/>
            </a:xfrm>
            <a:custGeom>
              <a:avLst/>
              <a:gdLst/>
              <a:ahLst/>
              <a:cxnLst/>
              <a:rect l="l" t="t" r="r" b="b"/>
              <a:pathLst>
                <a:path w="304800" h="315595">
                  <a:moveTo>
                    <a:pt x="228600" y="0"/>
                  </a:moveTo>
                  <a:lnTo>
                    <a:pt x="76200" y="0"/>
                  </a:lnTo>
                  <a:lnTo>
                    <a:pt x="76200" y="163067"/>
                  </a:lnTo>
                  <a:lnTo>
                    <a:pt x="0" y="163067"/>
                  </a:lnTo>
                  <a:lnTo>
                    <a:pt x="152400" y="315467"/>
                  </a:lnTo>
                  <a:lnTo>
                    <a:pt x="304800" y="163067"/>
                  </a:lnTo>
                  <a:lnTo>
                    <a:pt x="228600" y="163067"/>
                  </a:lnTo>
                  <a:lnTo>
                    <a:pt x="228600" y="0"/>
                  </a:lnTo>
                  <a:close/>
                </a:path>
              </a:pathLst>
            </a:custGeom>
            <a:solidFill>
              <a:srgbClr val="4F81BD"/>
            </a:solidFill>
          </p:spPr>
          <p:txBody>
            <a:bodyPr wrap="square" lIns="0" tIns="0" rIns="0" bIns="0" rtlCol="0"/>
            <a:lstStyle/>
            <a:p>
              <a:endParaRPr sz="1630"/>
            </a:p>
          </p:txBody>
        </p:sp>
        <p:sp>
          <p:nvSpPr>
            <p:cNvPr id="34" name="object 34"/>
            <p:cNvSpPr/>
            <p:nvPr/>
          </p:nvSpPr>
          <p:spPr>
            <a:xfrm>
              <a:off x="8285987" y="3310127"/>
              <a:ext cx="367665" cy="346075"/>
            </a:xfrm>
            <a:custGeom>
              <a:avLst/>
              <a:gdLst/>
              <a:ahLst/>
              <a:cxnLst/>
              <a:rect l="l" t="t" r="r" b="b"/>
              <a:pathLst>
                <a:path w="367665" h="346075">
                  <a:moveTo>
                    <a:pt x="94487" y="161544"/>
                  </a:moveTo>
                  <a:lnTo>
                    <a:pt x="0" y="161544"/>
                  </a:lnTo>
                  <a:lnTo>
                    <a:pt x="182879" y="345948"/>
                  </a:lnTo>
                  <a:lnTo>
                    <a:pt x="210311" y="318516"/>
                  </a:lnTo>
                  <a:lnTo>
                    <a:pt x="175259" y="318516"/>
                  </a:lnTo>
                  <a:lnTo>
                    <a:pt x="183641" y="310134"/>
                  </a:lnTo>
                  <a:lnTo>
                    <a:pt x="60959" y="187452"/>
                  </a:lnTo>
                  <a:lnTo>
                    <a:pt x="30479" y="187452"/>
                  </a:lnTo>
                  <a:lnTo>
                    <a:pt x="39623" y="166116"/>
                  </a:lnTo>
                  <a:lnTo>
                    <a:pt x="94487" y="166116"/>
                  </a:lnTo>
                  <a:lnTo>
                    <a:pt x="94487" y="161544"/>
                  </a:lnTo>
                  <a:close/>
                </a:path>
                <a:path w="367665" h="346075">
                  <a:moveTo>
                    <a:pt x="183641" y="310134"/>
                  </a:moveTo>
                  <a:lnTo>
                    <a:pt x="175259" y="318516"/>
                  </a:lnTo>
                  <a:lnTo>
                    <a:pt x="192023" y="318516"/>
                  </a:lnTo>
                  <a:lnTo>
                    <a:pt x="183641" y="310134"/>
                  </a:lnTo>
                  <a:close/>
                </a:path>
                <a:path w="367665" h="346075">
                  <a:moveTo>
                    <a:pt x="327659" y="166116"/>
                  </a:moveTo>
                  <a:lnTo>
                    <a:pt x="183641" y="310134"/>
                  </a:lnTo>
                  <a:lnTo>
                    <a:pt x="192023" y="318516"/>
                  </a:lnTo>
                  <a:lnTo>
                    <a:pt x="210311" y="318516"/>
                  </a:lnTo>
                  <a:lnTo>
                    <a:pt x="341375" y="187452"/>
                  </a:lnTo>
                  <a:lnTo>
                    <a:pt x="335279" y="187452"/>
                  </a:lnTo>
                  <a:lnTo>
                    <a:pt x="327659" y="166116"/>
                  </a:lnTo>
                  <a:close/>
                </a:path>
                <a:path w="367665" h="346075">
                  <a:moveTo>
                    <a:pt x="39623" y="166116"/>
                  </a:moveTo>
                  <a:lnTo>
                    <a:pt x="30479" y="187452"/>
                  </a:lnTo>
                  <a:lnTo>
                    <a:pt x="60959" y="187452"/>
                  </a:lnTo>
                  <a:lnTo>
                    <a:pt x="39623" y="166116"/>
                  </a:lnTo>
                  <a:close/>
                </a:path>
                <a:path w="367665" h="346075">
                  <a:moveTo>
                    <a:pt x="94487" y="166116"/>
                  </a:moveTo>
                  <a:lnTo>
                    <a:pt x="39623" y="166116"/>
                  </a:lnTo>
                  <a:lnTo>
                    <a:pt x="60959" y="187452"/>
                  </a:lnTo>
                  <a:lnTo>
                    <a:pt x="120395" y="187452"/>
                  </a:lnTo>
                  <a:lnTo>
                    <a:pt x="120395" y="175260"/>
                  </a:lnTo>
                  <a:lnTo>
                    <a:pt x="94487" y="175260"/>
                  </a:lnTo>
                  <a:lnTo>
                    <a:pt x="94487" y="166116"/>
                  </a:lnTo>
                  <a:close/>
                </a:path>
                <a:path w="367665" h="346075">
                  <a:moveTo>
                    <a:pt x="246887" y="12192"/>
                  </a:moveTo>
                  <a:lnTo>
                    <a:pt x="246887" y="187452"/>
                  </a:lnTo>
                  <a:lnTo>
                    <a:pt x="306323" y="187452"/>
                  </a:lnTo>
                  <a:lnTo>
                    <a:pt x="318515" y="175260"/>
                  </a:lnTo>
                  <a:lnTo>
                    <a:pt x="272795" y="175260"/>
                  </a:lnTo>
                  <a:lnTo>
                    <a:pt x="259079" y="161544"/>
                  </a:lnTo>
                  <a:lnTo>
                    <a:pt x="272795" y="161544"/>
                  </a:lnTo>
                  <a:lnTo>
                    <a:pt x="272795" y="25908"/>
                  </a:lnTo>
                  <a:lnTo>
                    <a:pt x="259079" y="25908"/>
                  </a:lnTo>
                  <a:lnTo>
                    <a:pt x="246887" y="12192"/>
                  </a:lnTo>
                  <a:close/>
                </a:path>
                <a:path w="367665" h="346075">
                  <a:moveTo>
                    <a:pt x="362711" y="166116"/>
                  </a:moveTo>
                  <a:lnTo>
                    <a:pt x="327659" y="166116"/>
                  </a:lnTo>
                  <a:lnTo>
                    <a:pt x="335279" y="187452"/>
                  </a:lnTo>
                  <a:lnTo>
                    <a:pt x="341375" y="187452"/>
                  </a:lnTo>
                  <a:lnTo>
                    <a:pt x="362711" y="166116"/>
                  </a:lnTo>
                  <a:close/>
                </a:path>
                <a:path w="367665" h="346075">
                  <a:moveTo>
                    <a:pt x="272795" y="0"/>
                  </a:moveTo>
                  <a:lnTo>
                    <a:pt x="94487" y="0"/>
                  </a:lnTo>
                  <a:lnTo>
                    <a:pt x="94487" y="175260"/>
                  </a:lnTo>
                  <a:lnTo>
                    <a:pt x="106679" y="161544"/>
                  </a:lnTo>
                  <a:lnTo>
                    <a:pt x="120395" y="161544"/>
                  </a:lnTo>
                  <a:lnTo>
                    <a:pt x="120395" y="25908"/>
                  </a:lnTo>
                  <a:lnTo>
                    <a:pt x="106679" y="25908"/>
                  </a:lnTo>
                  <a:lnTo>
                    <a:pt x="120395" y="12192"/>
                  </a:lnTo>
                  <a:lnTo>
                    <a:pt x="272795" y="12192"/>
                  </a:lnTo>
                  <a:lnTo>
                    <a:pt x="272795" y="0"/>
                  </a:lnTo>
                  <a:close/>
                </a:path>
                <a:path w="367665" h="346075">
                  <a:moveTo>
                    <a:pt x="120395" y="161544"/>
                  </a:moveTo>
                  <a:lnTo>
                    <a:pt x="106679" y="161544"/>
                  </a:lnTo>
                  <a:lnTo>
                    <a:pt x="94487" y="175260"/>
                  </a:lnTo>
                  <a:lnTo>
                    <a:pt x="120395" y="175260"/>
                  </a:lnTo>
                  <a:lnTo>
                    <a:pt x="120395" y="161544"/>
                  </a:lnTo>
                  <a:close/>
                </a:path>
                <a:path w="367665" h="346075">
                  <a:moveTo>
                    <a:pt x="272795" y="161544"/>
                  </a:moveTo>
                  <a:lnTo>
                    <a:pt x="259079" y="161544"/>
                  </a:lnTo>
                  <a:lnTo>
                    <a:pt x="272795" y="175260"/>
                  </a:lnTo>
                  <a:lnTo>
                    <a:pt x="272795" y="161544"/>
                  </a:lnTo>
                  <a:close/>
                </a:path>
                <a:path w="367665" h="346075">
                  <a:moveTo>
                    <a:pt x="367283" y="161544"/>
                  </a:moveTo>
                  <a:lnTo>
                    <a:pt x="272795" y="161544"/>
                  </a:lnTo>
                  <a:lnTo>
                    <a:pt x="272795" y="175260"/>
                  </a:lnTo>
                  <a:lnTo>
                    <a:pt x="318515" y="175260"/>
                  </a:lnTo>
                  <a:lnTo>
                    <a:pt x="327659" y="166116"/>
                  </a:lnTo>
                  <a:lnTo>
                    <a:pt x="362711" y="166116"/>
                  </a:lnTo>
                  <a:lnTo>
                    <a:pt x="367283" y="161544"/>
                  </a:lnTo>
                  <a:close/>
                </a:path>
                <a:path w="367665" h="346075">
                  <a:moveTo>
                    <a:pt x="120395" y="12192"/>
                  </a:moveTo>
                  <a:lnTo>
                    <a:pt x="106679" y="25908"/>
                  </a:lnTo>
                  <a:lnTo>
                    <a:pt x="120395" y="25908"/>
                  </a:lnTo>
                  <a:lnTo>
                    <a:pt x="120395" y="12192"/>
                  </a:lnTo>
                  <a:close/>
                </a:path>
                <a:path w="367665" h="346075">
                  <a:moveTo>
                    <a:pt x="246887" y="12192"/>
                  </a:moveTo>
                  <a:lnTo>
                    <a:pt x="120395" y="12192"/>
                  </a:lnTo>
                  <a:lnTo>
                    <a:pt x="120395" y="25908"/>
                  </a:lnTo>
                  <a:lnTo>
                    <a:pt x="246887" y="25908"/>
                  </a:lnTo>
                  <a:lnTo>
                    <a:pt x="246887" y="12192"/>
                  </a:lnTo>
                  <a:close/>
                </a:path>
                <a:path w="367665" h="346075">
                  <a:moveTo>
                    <a:pt x="272795" y="12192"/>
                  </a:moveTo>
                  <a:lnTo>
                    <a:pt x="246887" y="12192"/>
                  </a:lnTo>
                  <a:lnTo>
                    <a:pt x="259079" y="25908"/>
                  </a:lnTo>
                  <a:lnTo>
                    <a:pt x="272795" y="25908"/>
                  </a:lnTo>
                  <a:lnTo>
                    <a:pt x="272795" y="12192"/>
                  </a:lnTo>
                  <a:close/>
                </a:path>
              </a:pathLst>
            </a:custGeom>
            <a:solidFill>
              <a:srgbClr val="385D8A"/>
            </a:solidFill>
          </p:spPr>
          <p:txBody>
            <a:bodyPr wrap="square" lIns="0" tIns="0" rIns="0" bIns="0" rtlCol="0"/>
            <a:lstStyle/>
            <a:p>
              <a:endParaRPr sz="1630"/>
            </a:p>
          </p:txBody>
        </p:sp>
        <p:sp>
          <p:nvSpPr>
            <p:cNvPr id="35" name="object 35"/>
            <p:cNvSpPr/>
            <p:nvPr/>
          </p:nvSpPr>
          <p:spPr>
            <a:xfrm>
              <a:off x="7549592" y="3323844"/>
              <a:ext cx="12700" cy="455930"/>
            </a:xfrm>
            <a:custGeom>
              <a:avLst/>
              <a:gdLst/>
              <a:ahLst/>
              <a:cxnLst/>
              <a:rect l="l" t="t" r="r" b="b"/>
              <a:pathLst>
                <a:path w="12700" h="455929">
                  <a:moveTo>
                    <a:pt x="12495" y="0"/>
                  </a:moveTo>
                  <a:lnTo>
                    <a:pt x="303" y="0"/>
                  </a:lnTo>
                  <a:lnTo>
                    <a:pt x="0" y="455675"/>
                  </a:lnTo>
                  <a:lnTo>
                    <a:pt x="12192" y="455675"/>
                  </a:lnTo>
                  <a:lnTo>
                    <a:pt x="12495" y="0"/>
                  </a:lnTo>
                  <a:close/>
                </a:path>
              </a:pathLst>
            </a:custGeom>
            <a:solidFill>
              <a:srgbClr val="4A7EBB"/>
            </a:solidFill>
          </p:spPr>
          <p:txBody>
            <a:bodyPr wrap="square" lIns="0" tIns="0" rIns="0" bIns="0" rtlCol="0"/>
            <a:lstStyle/>
            <a:p>
              <a:endParaRPr sz="1630"/>
            </a:p>
          </p:txBody>
        </p:sp>
        <p:sp>
          <p:nvSpPr>
            <p:cNvPr id="36" name="object 36"/>
            <p:cNvSpPr/>
            <p:nvPr/>
          </p:nvSpPr>
          <p:spPr>
            <a:xfrm>
              <a:off x="772668" y="3779520"/>
              <a:ext cx="9144000" cy="3429000"/>
            </a:xfrm>
            <a:custGeom>
              <a:avLst/>
              <a:gdLst/>
              <a:ahLst/>
              <a:cxnLst/>
              <a:rect l="l" t="t" r="r" b="b"/>
              <a:pathLst>
                <a:path w="9144000" h="3429000">
                  <a:moveTo>
                    <a:pt x="9144000" y="0"/>
                  </a:moveTo>
                  <a:lnTo>
                    <a:pt x="0" y="0"/>
                  </a:lnTo>
                  <a:lnTo>
                    <a:pt x="0" y="3429000"/>
                  </a:lnTo>
                  <a:lnTo>
                    <a:pt x="9144000" y="3429000"/>
                  </a:lnTo>
                  <a:lnTo>
                    <a:pt x="9144000" y="0"/>
                  </a:lnTo>
                  <a:close/>
                </a:path>
              </a:pathLst>
            </a:custGeom>
            <a:solidFill>
              <a:srgbClr val="EEECE1"/>
            </a:solidFill>
          </p:spPr>
          <p:txBody>
            <a:bodyPr wrap="square" lIns="0" tIns="0" rIns="0" bIns="0" rtlCol="0"/>
            <a:lstStyle/>
            <a:p>
              <a:endParaRPr sz="1630"/>
            </a:p>
          </p:txBody>
        </p:sp>
        <p:sp>
          <p:nvSpPr>
            <p:cNvPr id="37" name="object 37"/>
            <p:cNvSpPr/>
            <p:nvPr/>
          </p:nvSpPr>
          <p:spPr>
            <a:xfrm>
              <a:off x="821436" y="3779215"/>
              <a:ext cx="9048115" cy="3382010"/>
            </a:xfrm>
            <a:custGeom>
              <a:avLst/>
              <a:gdLst/>
              <a:ahLst/>
              <a:cxnLst/>
              <a:rect l="l" t="t" r="r" b="b"/>
              <a:pathLst>
                <a:path w="9048115" h="3382009">
                  <a:moveTo>
                    <a:pt x="9002268" y="3326130"/>
                  </a:moveTo>
                  <a:lnTo>
                    <a:pt x="56388" y="3326130"/>
                  </a:lnTo>
                  <a:lnTo>
                    <a:pt x="56388" y="0"/>
                  </a:lnTo>
                  <a:lnTo>
                    <a:pt x="45720" y="0"/>
                  </a:lnTo>
                  <a:lnTo>
                    <a:pt x="45720" y="3326130"/>
                  </a:lnTo>
                  <a:lnTo>
                    <a:pt x="45720" y="3336290"/>
                  </a:lnTo>
                  <a:lnTo>
                    <a:pt x="9002268" y="3336290"/>
                  </a:lnTo>
                  <a:lnTo>
                    <a:pt x="9002268" y="3326130"/>
                  </a:lnTo>
                  <a:close/>
                </a:path>
                <a:path w="9048115" h="3382009">
                  <a:moveTo>
                    <a:pt x="9002268" y="317"/>
                  </a:moveTo>
                  <a:lnTo>
                    <a:pt x="8991587" y="317"/>
                  </a:lnTo>
                  <a:lnTo>
                    <a:pt x="8991600" y="3325672"/>
                  </a:lnTo>
                  <a:lnTo>
                    <a:pt x="9002268" y="3325672"/>
                  </a:lnTo>
                  <a:lnTo>
                    <a:pt x="9002268" y="317"/>
                  </a:lnTo>
                  <a:close/>
                </a:path>
                <a:path w="9048115" h="3382009">
                  <a:moveTo>
                    <a:pt x="9047988" y="3348990"/>
                  </a:moveTo>
                  <a:lnTo>
                    <a:pt x="33528" y="3348990"/>
                  </a:lnTo>
                  <a:lnTo>
                    <a:pt x="33528" y="0"/>
                  </a:lnTo>
                  <a:lnTo>
                    <a:pt x="0" y="0"/>
                  </a:lnTo>
                  <a:lnTo>
                    <a:pt x="0" y="3348990"/>
                  </a:lnTo>
                  <a:lnTo>
                    <a:pt x="0" y="3382010"/>
                  </a:lnTo>
                  <a:lnTo>
                    <a:pt x="9047988" y="3382010"/>
                  </a:lnTo>
                  <a:lnTo>
                    <a:pt x="9047988" y="3348990"/>
                  </a:lnTo>
                  <a:close/>
                </a:path>
                <a:path w="9048115" h="3382009">
                  <a:moveTo>
                    <a:pt x="9047988" y="317"/>
                  </a:moveTo>
                  <a:lnTo>
                    <a:pt x="9014460" y="317"/>
                  </a:lnTo>
                  <a:lnTo>
                    <a:pt x="9014460" y="3348532"/>
                  </a:lnTo>
                  <a:lnTo>
                    <a:pt x="9047988" y="3348532"/>
                  </a:lnTo>
                  <a:lnTo>
                    <a:pt x="9047988" y="317"/>
                  </a:lnTo>
                  <a:close/>
                </a:path>
              </a:pathLst>
            </a:custGeom>
            <a:solidFill>
              <a:srgbClr val="000000"/>
            </a:solidFill>
          </p:spPr>
          <p:txBody>
            <a:bodyPr wrap="square" lIns="0" tIns="0" rIns="0" bIns="0" rtlCol="0"/>
            <a:lstStyle/>
            <a:p>
              <a:endParaRPr sz="1630"/>
            </a:p>
          </p:txBody>
        </p:sp>
        <p:pic>
          <p:nvPicPr>
            <p:cNvPr id="38" name="object 38"/>
            <p:cNvPicPr/>
            <p:nvPr/>
          </p:nvPicPr>
          <p:blipFill>
            <a:blip r:embed="rId6" cstate="print"/>
            <a:stretch>
              <a:fillRect/>
            </a:stretch>
          </p:blipFill>
          <p:spPr>
            <a:xfrm>
              <a:off x="1077468" y="3779520"/>
              <a:ext cx="1976882" cy="989329"/>
            </a:xfrm>
            <a:prstGeom prst="rect">
              <a:avLst/>
            </a:prstGeom>
          </p:spPr>
        </p:pic>
        <p:sp>
          <p:nvSpPr>
            <p:cNvPr id="39" name="object 39"/>
            <p:cNvSpPr/>
            <p:nvPr/>
          </p:nvSpPr>
          <p:spPr>
            <a:xfrm>
              <a:off x="1071372" y="3779520"/>
              <a:ext cx="1995170" cy="998219"/>
            </a:xfrm>
            <a:custGeom>
              <a:avLst/>
              <a:gdLst/>
              <a:ahLst/>
              <a:cxnLst/>
              <a:rect l="l" t="t" r="r" b="b"/>
              <a:pathLst>
                <a:path w="1995170" h="998220">
                  <a:moveTo>
                    <a:pt x="13715" y="0"/>
                  </a:moveTo>
                  <a:lnTo>
                    <a:pt x="0" y="0"/>
                  </a:lnTo>
                  <a:lnTo>
                    <a:pt x="0" y="998219"/>
                  </a:lnTo>
                  <a:lnTo>
                    <a:pt x="1994915" y="998219"/>
                  </a:lnTo>
                  <a:lnTo>
                    <a:pt x="1994915" y="990600"/>
                  </a:lnTo>
                  <a:lnTo>
                    <a:pt x="13715" y="990600"/>
                  </a:lnTo>
                  <a:lnTo>
                    <a:pt x="6096" y="984503"/>
                  </a:lnTo>
                  <a:lnTo>
                    <a:pt x="13715" y="984503"/>
                  </a:lnTo>
                  <a:lnTo>
                    <a:pt x="13715" y="0"/>
                  </a:lnTo>
                  <a:close/>
                </a:path>
                <a:path w="1995170" h="998220">
                  <a:moveTo>
                    <a:pt x="13715" y="984503"/>
                  </a:moveTo>
                  <a:lnTo>
                    <a:pt x="6096" y="984503"/>
                  </a:lnTo>
                  <a:lnTo>
                    <a:pt x="13715" y="990600"/>
                  </a:lnTo>
                  <a:lnTo>
                    <a:pt x="13715" y="984503"/>
                  </a:lnTo>
                  <a:close/>
                </a:path>
                <a:path w="1995170" h="998220">
                  <a:moveTo>
                    <a:pt x="1981200" y="984503"/>
                  </a:moveTo>
                  <a:lnTo>
                    <a:pt x="13715" y="984503"/>
                  </a:lnTo>
                  <a:lnTo>
                    <a:pt x="13715" y="990600"/>
                  </a:lnTo>
                  <a:lnTo>
                    <a:pt x="1981200" y="990600"/>
                  </a:lnTo>
                  <a:lnTo>
                    <a:pt x="1981200" y="984503"/>
                  </a:lnTo>
                  <a:close/>
                </a:path>
                <a:path w="1995170" h="998220">
                  <a:moveTo>
                    <a:pt x="1994915" y="0"/>
                  </a:moveTo>
                  <a:lnTo>
                    <a:pt x="1981200" y="0"/>
                  </a:lnTo>
                  <a:lnTo>
                    <a:pt x="1981200" y="990600"/>
                  </a:lnTo>
                  <a:lnTo>
                    <a:pt x="1987296" y="984503"/>
                  </a:lnTo>
                  <a:lnTo>
                    <a:pt x="1994915" y="984503"/>
                  </a:lnTo>
                  <a:lnTo>
                    <a:pt x="1994915" y="0"/>
                  </a:lnTo>
                  <a:close/>
                </a:path>
                <a:path w="1995170" h="998220">
                  <a:moveTo>
                    <a:pt x="1994915" y="984503"/>
                  </a:moveTo>
                  <a:lnTo>
                    <a:pt x="1987296" y="984503"/>
                  </a:lnTo>
                  <a:lnTo>
                    <a:pt x="1981200" y="990600"/>
                  </a:lnTo>
                  <a:lnTo>
                    <a:pt x="1994915" y="990600"/>
                  </a:lnTo>
                  <a:lnTo>
                    <a:pt x="1994915" y="984503"/>
                  </a:lnTo>
                  <a:close/>
                </a:path>
              </a:pathLst>
            </a:custGeom>
            <a:solidFill>
              <a:srgbClr val="000000"/>
            </a:solidFill>
          </p:spPr>
          <p:txBody>
            <a:bodyPr wrap="square" lIns="0" tIns="0" rIns="0" bIns="0" rtlCol="0"/>
            <a:lstStyle/>
            <a:p>
              <a:endParaRPr sz="1630"/>
            </a:p>
          </p:txBody>
        </p:sp>
      </p:grpSp>
      <p:sp>
        <p:nvSpPr>
          <p:cNvPr id="40" name="object 40"/>
          <p:cNvSpPr txBox="1">
            <a:spLocks noGrp="1"/>
          </p:cNvSpPr>
          <p:nvPr>
            <p:ph type="title"/>
          </p:nvPr>
        </p:nvSpPr>
        <p:spPr>
          <a:xfrm>
            <a:off x="3152299" y="361007"/>
            <a:ext cx="6145253" cy="565626"/>
          </a:xfrm>
          <a:prstGeom prst="rect">
            <a:avLst/>
          </a:prstGeom>
        </p:spPr>
        <p:txBody>
          <a:bodyPr vert="horz" wrap="square" lIns="0" tIns="11516" rIns="0" bIns="0" rtlCol="0" anchor="t">
            <a:spAutoFit/>
          </a:bodyPr>
          <a:lstStyle/>
          <a:p>
            <a:pPr marL="11430">
              <a:spcBef>
                <a:spcPts val="90"/>
              </a:spcBef>
            </a:pPr>
            <a:r>
              <a:rPr b="1" spc="-23" dirty="0">
                <a:solidFill>
                  <a:srgbClr val="FFFF00"/>
                </a:solidFill>
              </a:rPr>
              <a:t>ORGANIZATION</a:t>
            </a:r>
            <a:r>
              <a:rPr b="1" spc="-82" dirty="0">
                <a:solidFill>
                  <a:srgbClr val="FFFF00"/>
                </a:solidFill>
              </a:rPr>
              <a:t> </a:t>
            </a:r>
            <a:r>
              <a:rPr b="1" dirty="0">
                <a:solidFill>
                  <a:srgbClr val="FFFF00"/>
                </a:solidFill>
              </a:rPr>
              <a:t>STRUCTURE</a:t>
            </a:r>
            <a:endParaRPr b="1" dirty="0">
              <a:solidFill>
                <a:srgbClr val="FFFF00"/>
              </a:solidFill>
            </a:endParaRPr>
          </a:p>
        </p:txBody>
      </p:sp>
      <p:sp>
        <p:nvSpPr>
          <p:cNvPr id="41" name="object 41"/>
          <p:cNvSpPr txBox="1"/>
          <p:nvPr/>
        </p:nvSpPr>
        <p:spPr>
          <a:xfrm>
            <a:off x="2316717" y="3466866"/>
            <a:ext cx="1609989" cy="614358"/>
          </a:xfrm>
          <a:prstGeom prst="rect">
            <a:avLst/>
          </a:prstGeom>
        </p:spPr>
        <p:txBody>
          <a:bodyPr vert="horz" wrap="square" lIns="0" tIns="11516" rIns="0" bIns="0" rtlCol="0">
            <a:spAutoFit/>
          </a:bodyPr>
          <a:lstStyle/>
          <a:p>
            <a:pPr marL="539115" marR="4445" indent="-528320">
              <a:lnSpc>
                <a:spcPct val="120000"/>
              </a:lnSpc>
              <a:spcBef>
                <a:spcPts val="90"/>
              </a:spcBef>
            </a:pPr>
            <a:r>
              <a:rPr sz="1630" b="1" dirty="0">
                <a:latin typeface="Arial" panose="020B0604020202020204"/>
                <a:cs typeface="Arial" panose="020B0604020202020204"/>
              </a:rPr>
              <a:t>Patent</a:t>
            </a:r>
            <a:r>
              <a:rPr sz="1630" b="1" spc="-36" dirty="0">
                <a:latin typeface="Arial" panose="020B0604020202020204"/>
                <a:cs typeface="Arial" panose="020B0604020202020204"/>
              </a:rPr>
              <a:t> </a:t>
            </a:r>
            <a:r>
              <a:rPr sz="1630" b="1" dirty="0">
                <a:latin typeface="Arial" panose="020B0604020202020204"/>
                <a:cs typeface="Arial" panose="020B0604020202020204"/>
              </a:rPr>
              <a:t>&amp;</a:t>
            </a:r>
            <a:r>
              <a:rPr sz="1630" b="1" spc="-41" dirty="0">
                <a:latin typeface="Arial" panose="020B0604020202020204"/>
                <a:cs typeface="Arial" panose="020B0604020202020204"/>
              </a:rPr>
              <a:t> </a:t>
            </a:r>
            <a:r>
              <a:rPr sz="1630" b="1" spc="-9" dirty="0">
                <a:latin typeface="Arial" panose="020B0604020202020204"/>
                <a:cs typeface="Arial" panose="020B0604020202020204"/>
              </a:rPr>
              <a:t>Design </a:t>
            </a:r>
            <a:r>
              <a:rPr sz="1630" b="1" spc="-439" dirty="0">
                <a:latin typeface="Arial" panose="020B0604020202020204"/>
                <a:cs typeface="Arial" panose="020B0604020202020204"/>
              </a:rPr>
              <a:t> </a:t>
            </a:r>
            <a:r>
              <a:rPr sz="1630" b="1" dirty="0">
                <a:latin typeface="Arial" panose="020B0604020202020204"/>
                <a:cs typeface="Arial" panose="020B0604020202020204"/>
              </a:rPr>
              <a:t>Office</a:t>
            </a:r>
            <a:endParaRPr sz="1630">
              <a:latin typeface="Arial" panose="020B0604020202020204"/>
              <a:cs typeface="Arial" panose="020B0604020202020204"/>
            </a:endParaRPr>
          </a:p>
        </p:txBody>
      </p:sp>
      <p:grpSp>
        <p:nvGrpSpPr>
          <p:cNvPr id="42" name="object 42"/>
          <p:cNvGrpSpPr/>
          <p:nvPr/>
        </p:nvGrpSpPr>
        <p:grpSpPr>
          <a:xfrm>
            <a:off x="4222976" y="3427273"/>
            <a:ext cx="1947419" cy="905186"/>
            <a:chOff x="3281171" y="3779520"/>
            <a:chExt cx="2147570" cy="998219"/>
          </a:xfrm>
        </p:grpSpPr>
        <p:pic>
          <p:nvPicPr>
            <p:cNvPr id="43" name="object 43"/>
            <p:cNvPicPr/>
            <p:nvPr/>
          </p:nvPicPr>
          <p:blipFill>
            <a:blip r:embed="rId7" cstate="print"/>
            <a:stretch>
              <a:fillRect/>
            </a:stretch>
          </p:blipFill>
          <p:spPr>
            <a:xfrm>
              <a:off x="3287267" y="3779520"/>
              <a:ext cx="2129282" cy="989329"/>
            </a:xfrm>
            <a:prstGeom prst="rect">
              <a:avLst/>
            </a:prstGeom>
          </p:spPr>
        </p:pic>
        <p:sp>
          <p:nvSpPr>
            <p:cNvPr id="44" name="object 44"/>
            <p:cNvSpPr/>
            <p:nvPr/>
          </p:nvSpPr>
          <p:spPr>
            <a:xfrm>
              <a:off x="3281171" y="3779520"/>
              <a:ext cx="2147570" cy="998219"/>
            </a:xfrm>
            <a:custGeom>
              <a:avLst/>
              <a:gdLst/>
              <a:ahLst/>
              <a:cxnLst/>
              <a:rect l="l" t="t" r="r" b="b"/>
              <a:pathLst>
                <a:path w="2147570" h="998220">
                  <a:moveTo>
                    <a:pt x="13715" y="0"/>
                  </a:moveTo>
                  <a:lnTo>
                    <a:pt x="0" y="0"/>
                  </a:lnTo>
                  <a:lnTo>
                    <a:pt x="0" y="998219"/>
                  </a:lnTo>
                  <a:lnTo>
                    <a:pt x="2147316" y="998219"/>
                  </a:lnTo>
                  <a:lnTo>
                    <a:pt x="2147316" y="990600"/>
                  </a:lnTo>
                  <a:lnTo>
                    <a:pt x="13715" y="990600"/>
                  </a:lnTo>
                  <a:lnTo>
                    <a:pt x="6095" y="984503"/>
                  </a:lnTo>
                  <a:lnTo>
                    <a:pt x="13715" y="984503"/>
                  </a:lnTo>
                  <a:lnTo>
                    <a:pt x="13715" y="0"/>
                  </a:lnTo>
                  <a:close/>
                </a:path>
                <a:path w="2147570" h="998220">
                  <a:moveTo>
                    <a:pt x="13715" y="984503"/>
                  </a:moveTo>
                  <a:lnTo>
                    <a:pt x="6095" y="984503"/>
                  </a:lnTo>
                  <a:lnTo>
                    <a:pt x="13715" y="990600"/>
                  </a:lnTo>
                  <a:lnTo>
                    <a:pt x="13715" y="984503"/>
                  </a:lnTo>
                  <a:close/>
                </a:path>
                <a:path w="2147570" h="998220">
                  <a:moveTo>
                    <a:pt x="2133600" y="984503"/>
                  </a:moveTo>
                  <a:lnTo>
                    <a:pt x="13715" y="984503"/>
                  </a:lnTo>
                  <a:lnTo>
                    <a:pt x="13715" y="990600"/>
                  </a:lnTo>
                  <a:lnTo>
                    <a:pt x="2133600" y="990600"/>
                  </a:lnTo>
                  <a:lnTo>
                    <a:pt x="2133600" y="984503"/>
                  </a:lnTo>
                  <a:close/>
                </a:path>
                <a:path w="2147570" h="998220">
                  <a:moveTo>
                    <a:pt x="2147316" y="0"/>
                  </a:moveTo>
                  <a:lnTo>
                    <a:pt x="2133600" y="0"/>
                  </a:lnTo>
                  <a:lnTo>
                    <a:pt x="2133600" y="990600"/>
                  </a:lnTo>
                  <a:lnTo>
                    <a:pt x="2139695" y="984503"/>
                  </a:lnTo>
                  <a:lnTo>
                    <a:pt x="2147316" y="984503"/>
                  </a:lnTo>
                  <a:lnTo>
                    <a:pt x="2147316" y="0"/>
                  </a:lnTo>
                  <a:close/>
                </a:path>
                <a:path w="2147570" h="998220">
                  <a:moveTo>
                    <a:pt x="2147316" y="984503"/>
                  </a:moveTo>
                  <a:lnTo>
                    <a:pt x="2139695" y="984503"/>
                  </a:lnTo>
                  <a:lnTo>
                    <a:pt x="2133600" y="990600"/>
                  </a:lnTo>
                  <a:lnTo>
                    <a:pt x="2147316" y="990600"/>
                  </a:lnTo>
                  <a:lnTo>
                    <a:pt x="2147316" y="984503"/>
                  </a:lnTo>
                  <a:close/>
                </a:path>
              </a:pathLst>
            </a:custGeom>
            <a:solidFill>
              <a:srgbClr val="000000"/>
            </a:solidFill>
          </p:spPr>
          <p:txBody>
            <a:bodyPr wrap="square" lIns="0" tIns="0" rIns="0" bIns="0" rtlCol="0"/>
            <a:lstStyle/>
            <a:p>
              <a:endParaRPr sz="1630"/>
            </a:p>
          </p:txBody>
        </p:sp>
      </p:grpSp>
      <p:sp>
        <p:nvSpPr>
          <p:cNvPr id="45" name="object 45"/>
          <p:cNvSpPr txBox="1"/>
          <p:nvPr/>
        </p:nvSpPr>
        <p:spPr>
          <a:xfrm>
            <a:off x="4550112" y="3466866"/>
            <a:ext cx="1230524" cy="614358"/>
          </a:xfrm>
          <a:prstGeom prst="rect">
            <a:avLst/>
          </a:prstGeom>
        </p:spPr>
        <p:txBody>
          <a:bodyPr vert="horz" wrap="square" lIns="0" tIns="11516" rIns="0" bIns="0" rtlCol="0">
            <a:spAutoFit/>
          </a:bodyPr>
          <a:lstStyle/>
          <a:p>
            <a:pPr marL="231140" marR="4445" indent="-219710">
              <a:lnSpc>
                <a:spcPct val="120000"/>
              </a:lnSpc>
              <a:spcBef>
                <a:spcPts val="90"/>
              </a:spcBef>
            </a:pPr>
            <a:r>
              <a:rPr sz="1630" b="1" spc="-23" dirty="0">
                <a:solidFill>
                  <a:srgbClr val="FFFFFF"/>
                </a:solidFill>
                <a:latin typeface="Arial" panose="020B0604020202020204"/>
                <a:cs typeface="Arial" panose="020B0604020202020204"/>
              </a:rPr>
              <a:t>Trade</a:t>
            </a:r>
            <a:r>
              <a:rPr sz="1630" b="1" spc="-68" dirty="0">
                <a:solidFill>
                  <a:srgbClr val="FFFFFF"/>
                </a:solidFill>
                <a:latin typeface="Arial" panose="020B0604020202020204"/>
                <a:cs typeface="Arial" panose="020B0604020202020204"/>
              </a:rPr>
              <a:t> </a:t>
            </a:r>
            <a:r>
              <a:rPr sz="1630" b="1" spc="-9" dirty="0">
                <a:solidFill>
                  <a:srgbClr val="FFFFFF"/>
                </a:solidFill>
                <a:latin typeface="Arial" panose="020B0604020202020204"/>
                <a:cs typeface="Arial" panose="020B0604020202020204"/>
              </a:rPr>
              <a:t>Marks </a:t>
            </a:r>
            <a:r>
              <a:rPr sz="1630" b="1" spc="-439" dirty="0">
                <a:solidFill>
                  <a:srgbClr val="FFFFFF"/>
                </a:solidFill>
                <a:latin typeface="Arial" panose="020B0604020202020204"/>
                <a:cs typeface="Arial" panose="020B0604020202020204"/>
              </a:rPr>
              <a:t> </a:t>
            </a:r>
            <a:r>
              <a:rPr sz="1630" b="1" spc="-5" dirty="0">
                <a:solidFill>
                  <a:srgbClr val="FFFFFF"/>
                </a:solidFill>
                <a:latin typeface="Arial" panose="020B0604020202020204"/>
                <a:cs typeface="Arial" panose="020B0604020202020204"/>
              </a:rPr>
              <a:t>Registry</a:t>
            </a:r>
            <a:endParaRPr sz="1630" dirty="0">
              <a:latin typeface="Arial" panose="020B0604020202020204"/>
              <a:cs typeface="Arial" panose="020B0604020202020204"/>
            </a:endParaRPr>
          </a:p>
        </p:txBody>
      </p:sp>
      <p:grpSp>
        <p:nvGrpSpPr>
          <p:cNvPr id="46" name="object 46"/>
          <p:cNvGrpSpPr/>
          <p:nvPr/>
        </p:nvGrpSpPr>
        <p:grpSpPr>
          <a:xfrm>
            <a:off x="6434120" y="3427273"/>
            <a:ext cx="1601927" cy="905186"/>
            <a:chOff x="5719571" y="3779520"/>
            <a:chExt cx="1766570" cy="998219"/>
          </a:xfrm>
        </p:grpSpPr>
        <p:sp>
          <p:nvSpPr>
            <p:cNvPr id="47" name="object 47"/>
            <p:cNvSpPr/>
            <p:nvPr/>
          </p:nvSpPr>
          <p:spPr>
            <a:xfrm>
              <a:off x="5725667" y="3779520"/>
              <a:ext cx="1752600" cy="990600"/>
            </a:xfrm>
            <a:custGeom>
              <a:avLst/>
              <a:gdLst/>
              <a:ahLst/>
              <a:cxnLst/>
              <a:rect l="l" t="t" r="r" b="b"/>
              <a:pathLst>
                <a:path w="1752600" h="990600">
                  <a:moveTo>
                    <a:pt x="1752599" y="0"/>
                  </a:moveTo>
                  <a:lnTo>
                    <a:pt x="0" y="0"/>
                  </a:lnTo>
                  <a:lnTo>
                    <a:pt x="0" y="990600"/>
                  </a:lnTo>
                  <a:lnTo>
                    <a:pt x="1752599" y="990600"/>
                  </a:lnTo>
                  <a:lnTo>
                    <a:pt x="1752599" y="0"/>
                  </a:lnTo>
                  <a:close/>
                </a:path>
              </a:pathLst>
            </a:custGeom>
            <a:solidFill>
              <a:srgbClr val="B9CDE5"/>
            </a:solidFill>
          </p:spPr>
          <p:txBody>
            <a:bodyPr wrap="square" lIns="0" tIns="0" rIns="0" bIns="0" rtlCol="0"/>
            <a:lstStyle/>
            <a:p>
              <a:endParaRPr sz="1630"/>
            </a:p>
          </p:txBody>
        </p:sp>
        <p:sp>
          <p:nvSpPr>
            <p:cNvPr id="48" name="object 48"/>
            <p:cNvSpPr/>
            <p:nvPr/>
          </p:nvSpPr>
          <p:spPr>
            <a:xfrm>
              <a:off x="5719571" y="3779520"/>
              <a:ext cx="1766570" cy="998219"/>
            </a:xfrm>
            <a:custGeom>
              <a:avLst/>
              <a:gdLst/>
              <a:ahLst/>
              <a:cxnLst/>
              <a:rect l="l" t="t" r="r" b="b"/>
              <a:pathLst>
                <a:path w="1766570" h="998220">
                  <a:moveTo>
                    <a:pt x="13715" y="0"/>
                  </a:moveTo>
                  <a:lnTo>
                    <a:pt x="0" y="0"/>
                  </a:lnTo>
                  <a:lnTo>
                    <a:pt x="0" y="998219"/>
                  </a:lnTo>
                  <a:lnTo>
                    <a:pt x="1766316" y="998219"/>
                  </a:lnTo>
                  <a:lnTo>
                    <a:pt x="1766316" y="990600"/>
                  </a:lnTo>
                  <a:lnTo>
                    <a:pt x="13715" y="990600"/>
                  </a:lnTo>
                  <a:lnTo>
                    <a:pt x="6095" y="984503"/>
                  </a:lnTo>
                  <a:lnTo>
                    <a:pt x="13715" y="984503"/>
                  </a:lnTo>
                  <a:lnTo>
                    <a:pt x="13715" y="0"/>
                  </a:lnTo>
                  <a:close/>
                </a:path>
                <a:path w="1766570" h="998220">
                  <a:moveTo>
                    <a:pt x="13715" y="984503"/>
                  </a:moveTo>
                  <a:lnTo>
                    <a:pt x="6095" y="984503"/>
                  </a:lnTo>
                  <a:lnTo>
                    <a:pt x="13715" y="990600"/>
                  </a:lnTo>
                  <a:lnTo>
                    <a:pt x="13715" y="984503"/>
                  </a:lnTo>
                  <a:close/>
                </a:path>
                <a:path w="1766570" h="998220">
                  <a:moveTo>
                    <a:pt x="1752600" y="984503"/>
                  </a:moveTo>
                  <a:lnTo>
                    <a:pt x="13715" y="984503"/>
                  </a:lnTo>
                  <a:lnTo>
                    <a:pt x="13715" y="990600"/>
                  </a:lnTo>
                  <a:lnTo>
                    <a:pt x="1752600" y="990600"/>
                  </a:lnTo>
                  <a:lnTo>
                    <a:pt x="1752600" y="984503"/>
                  </a:lnTo>
                  <a:close/>
                </a:path>
                <a:path w="1766570" h="998220">
                  <a:moveTo>
                    <a:pt x="1766316" y="0"/>
                  </a:moveTo>
                  <a:lnTo>
                    <a:pt x="1752600" y="0"/>
                  </a:lnTo>
                  <a:lnTo>
                    <a:pt x="1752600" y="990600"/>
                  </a:lnTo>
                  <a:lnTo>
                    <a:pt x="1758696" y="984503"/>
                  </a:lnTo>
                  <a:lnTo>
                    <a:pt x="1766316" y="984503"/>
                  </a:lnTo>
                  <a:lnTo>
                    <a:pt x="1766316" y="0"/>
                  </a:lnTo>
                  <a:close/>
                </a:path>
                <a:path w="1766570" h="998220">
                  <a:moveTo>
                    <a:pt x="1766316" y="984503"/>
                  </a:moveTo>
                  <a:lnTo>
                    <a:pt x="1758696" y="984503"/>
                  </a:lnTo>
                  <a:lnTo>
                    <a:pt x="1752600" y="990600"/>
                  </a:lnTo>
                  <a:lnTo>
                    <a:pt x="1766316" y="990600"/>
                  </a:lnTo>
                  <a:lnTo>
                    <a:pt x="1766316" y="984503"/>
                  </a:lnTo>
                  <a:close/>
                </a:path>
              </a:pathLst>
            </a:custGeom>
            <a:solidFill>
              <a:srgbClr val="000000"/>
            </a:solidFill>
          </p:spPr>
          <p:txBody>
            <a:bodyPr wrap="square" lIns="0" tIns="0" rIns="0" bIns="0" rtlCol="0"/>
            <a:lstStyle/>
            <a:p>
              <a:endParaRPr sz="1630"/>
            </a:p>
          </p:txBody>
        </p:sp>
      </p:grpSp>
      <p:sp>
        <p:nvSpPr>
          <p:cNvPr id="49" name="object 49"/>
          <p:cNvSpPr txBox="1"/>
          <p:nvPr/>
        </p:nvSpPr>
        <p:spPr>
          <a:xfrm>
            <a:off x="6531849" y="3451732"/>
            <a:ext cx="1349143" cy="765104"/>
          </a:xfrm>
          <a:prstGeom prst="rect">
            <a:avLst/>
          </a:prstGeom>
        </p:spPr>
        <p:txBody>
          <a:bodyPr vert="horz" wrap="square" lIns="0" tIns="11516" rIns="0" bIns="0" rtlCol="0">
            <a:spAutoFit/>
          </a:bodyPr>
          <a:lstStyle/>
          <a:p>
            <a:pPr marL="11430" marR="4445" algn="ctr">
              <a:spcBef>
                <a:spcPts val="90"/>
              </a:spcBef>
            </a:pPr>
            <a:r>
              <a:rPr sz="1630" b="1" dirty="0">
                <a:latin typeface="Arial" panose="020B0604020202020204"/>
                <a:cs typeface="Arial" panose="020B0604020202020204"/>
              </a:rPr>
              <a:t>Geographical  Indications </a:t>
            </a:r>
            <a:r>
              <a:rPr sz="1630" b="1" spc="5" dirty="0">
                <a:latin typeface="Arial" panose="020B0604020202020204"/>
                <a:cs typeface="Arial" panose="020B0604020202020204"/>
              </a:rPr>
              <a:t> </a:t>
            </a:r>
            <a:r>
              <a:rPr sz="1630" b="1" spc="-5" dirty="0">
                <a:latin typeface="Arial" panose="020B0604020202020204"/>
                <a:cs typeface="Arial" panose="020B0604020202020204"/>
              </a:rPr>
              <a:t>Registry</a:t>
            </a:r>
            <a:endParaRPr sz="1630">
              <a:latin typeface="Arial" panose="020B0604020202020204"/>
              <a:cs typeface="Arial" panose="020B0604020202020204"/>
            </a:endParaRPr>
          </a:p>
        </p:txBody>
      </p:sp>
      <p:grpSp>
        <p:nvGrpSpPr>
          <p:cNvPr id="50" name="object 50"/>
          <p:cNvGrpSpPr/>
          <p:nvPr/>
        </p:nvGrpSpPr>
        <p:grpSpPr>
          <a:xfrm>
            <a:off x="8299772" y="3427273"/>
            <a:ext cx="1463731" cy="905186"/>
            <a:chOff x="7776971" y="3779520"/>
            <a:chExt cx="1614170" cy="998219"/>
          </a:xfrm>
        </p:grpSpPr>
        <p:pic>
          <p:nvPicPr>
            <p:cNvPr id="51" name="object 51"/>
            <p:cNvPicPr/>
            <p:nvPr/>
          </p:nvPicPr>
          <p:blipFill>
            <a:blip r:embed="rId8" cstate="print"/>
            <a:stretch>
              <a:fillRect/>
            </a:stretch>
          </p:blipFill>
          <p:spPr>
            <a:xfrm>
              <a:off x="7783067" y="3779520"/>
              <a:ext cx="1595881" cy="989329"/>
            </a:xfrm>
            <a:prstGeom prst="rect">
              <a:avLst/>
            </a:prstGeom>
          </p:spPr>
        </p:pic>
        <p:sp>
          <p:nvSpPr>
            <p:cNvPr id="52" name="object 52"/>
            <p:cNvSpPr/>
            <p:nvPr/>
          </p:nvSpPr>
          <p:spPr>
            <a:xfrm>
              <a:off x="7776971" y="3779520"/>
              <a:ext cx="1614170" cy="998219"/>
            </a:xfrm>
            <a:custGeom>
              <a:avLst/>
              <a:gdLst/>
              <a:ahLst/>
              <a:cxnLst/>
              <a:rect l="l" t="t" r="r" b="b"/>
              <a:pathLst>
                <a:path w="1614170" h="998220">
                  <a:moveTo>
                    <a:pt x="13716" y="0"/>
                  </a:moveTo>
                  <a:lnTo>
                    <a:pt x="0" y="0"/>
                  </a:lnTo>
                  <a:lnTo>
                    <a:pt x="0" y="998219"/>
                  </a:lnTo>
                  <a:lnTo>
                    <a:pt x="1613916" y="998219"/>
                  </a:lnTo>
                  <a:lnTo>
                    <a:pt x="1613916" y="990600"/>
                  </a:lnTo>
                  <a:lnTo>
                    <a:pt x="13716" y="990600"/>
                  </a:lnTo>
                  <a:lnTo>
                    <a:pt x="6096" y="984503"/>
                  </a:lnTo>
                  <a:lnTo>
                    <a:pt x="13716" y="984503"/>
                  </a:lnTo>
                  <a:lnTo>
                    <a:pt x="13716" y="0"/>
                  </a:lnTo>
                  <a:close/>
                </a:path>
                <a:path w="1614170" h="998220">
                  <a:moveTo>
                    <a:pt x="13716" y="984503"/>
                  </a:moveTo>
                  <a:lnTo>
                    <a:pt x="6096" y="984503"/>
                  </a:lnTo>
                  <a:lnTo>
                    <a:pt x="13716" y="990600"/>
                  </a:lnTo>
                  <a:lnTo>
                    <a:pt x="13716" y="984503"/>
                  </a:lnTo>
                  <a:close/>
                </a:path>
                <a:path w="1614170" h="998220">
                  <a:moveTo>
                    <a:pt x="1600200" y="984503"/>
                  </a:moveTo>
                  <a:lnTo>
                    <a:pt x="13716" y="984503"/>
                  </a:lnTo>
                  <a:lnTo>
                    <a:pt x="13716" y="990600"/>
                  </a:lnTo>
                  <a:lnTo>
                    <a:pt x="1600200" y="990600"/>
                  </a:lnTo>
                  <a:lnTo>
                    <a:pt x="1600200" y="984503"/>
                  </a:lnTo>
                  <a:close/>
                </a:path>
                <a:path w="1614170" h="998220">
                  <a:moveTo>
                    <a:pt x="1613916" y="0"/>
                  </a:moveTo>
                  <a:lnTo>
                    <a:pt x="1600200" y="0"/>
                  </a:lnTo>
                  <a:lnTo>
                    <a:pt x="1600200" y="990600"/>
                  </a:lnTo>
                  <a:lnTo>
                    <a:pt x="1606296" y="984503"/>
                  </a:lnTo>
                  <a:lnTo>
                    <a:pt x="1613916" y="984503"/>
                  </a:lnTo>
                  <a:lnTo>
                    <a:pt x="1613916" y="0"/>
                  </a:lnTo>
                  <a:close/>
                </a:path>
                <a:path w="1614170" h="998220">
                  <a:moveTo>
                    <a:pt x="1613916" y="984503"/>
                  </a:moveTo>
                  <a:lnTo>
                    <a:pt x="1606296" y="984503"/>
                  </a:lnTo>
                  <a:lnTo>
                    <a:pt x="1600200" y="990600"/>
                  </a:lnTo>
                  <a:lnTo>
                    <a:pt x="1613916" y="990600"/>
                  </a:lnTo>
                  <a:lnTo>
                    <a:pt x="1613916" y="984503"/>
                  </a:lnTo>
                  <a:close/>
                </a:path>
              </a:pathLst>
            </a:custGeom>
            <a:solidFill>
              <a:srgbClr val="000000"/>
            </a:solidFill>
          </p:spPr>
          <p:txBody>
            <a:bodyPr wrap="square" lIns="0" tIns="0" rIns="0" bIns="0" rtlCol="0"/>
            <a:lstStyle/>
            <a:p>
              <a:endParaRPr sz="1630"/>
            </a:p>
          </p:txBody>
        </p:sp>
      </p:grpSp>
      <p:sp>
        <p:nvSpPr>
          <p:cNvPr id="53" name="object 53"/>
          <p:cNvSpPr txBox="1"/>
          <p:nvPr/>
        </p:nvSpPr>
        <p:spPr>
          <a:xfrm>
            <a:off x="8447252" y="3352231"/>
            <a:ext cx="1163729" cy="915722"/>
          </a:xfrm>
          <a:prstGeom prst="rect">
            <a:avLst/>
          </a:prstGeom>
        </p:spPr>
        <p:txBody>
          <a:bodyPr vert="horz" wrap="square" lIns="0" tIns="11516" rIns="0" bIns="0" rtlCol="0">
            <a:spAutoFit/>
          </a:bodyPr>
          <a:lstStyle/>
          <a:p>
            <a:pPr marL="11430" marR="4445" indent="1270" algn="ctr">
              <a:lnSpc>
                <a:spcPct val="120000"/>
              </a:lnSpc>
              <a:spcBef>
                <a:spcPts val="90"/>
              </a:spcBef>
            </a:pPr>
            <a:r>
              <a:rPr sz="1630" b="1" dirty="0">
                <a:solidFill>
                  <a:srgbClr val="FFFFFF"/>
                </a:solidFill>
                <a:latin typeface="Arial" panose="020B0604020202020204"/>
                <a:cs typeface="Arial" panose="020B0604020202020204"/>
              </a:rPr>
              <a:t>Patent </a:t>
            </a:r>
            <a:r>
              <a:rPr sz="1630" b="1" spc="5" dirty="0">
                <a:solidFill>
                  <a:srgbClr val="FFFFFF"/>
                </a:solidFill>
                <a:latin typeface="Arial" panose="020B0604020202020204"/>
                <a:cs typeface="Arial" panose="020B0604020202020204"/>
              </a:rPr>
              <a:t> </a:t>
            </a:r>
            <a:r>
              <a:rPr sz="1630" b="1" dirty="0">
                <a:solidFill>
                  <a:srgbClr val="FFFFFF"/>
                </a:solidFill>
                <a:latin typeface="Arial" panose="020B0604020202020204"/>
                <a:cs typeface="Arial" panose="020B0604020202020204"/>
              </a:rPr>
              <a:t>Information  </a:t>
            </a:r>
            <a:r>
              <a:rPr sz="1630" b="1" spc="-5" dirty="0">
                <a:solidFill>
                  <a:srgbClr val="FFFFFF"/>
                </a:solidFill>
                <a:latin typeface="Arial" panose="020B0604020202020204"/>
                <a:cs typeface="Arial" panose="020B0604020202020204"/>
              </a:rPr>
              <a:t>System</a:t>
            </a:r>
            <a:endParaRPr sz="1630" dirty="0">
              <a:latin typeface="Arial" panose="020B0604020202020204"/>
              <a:cs typeface="Arial" panose="020B0604020202020204"/>
            </a:endParaRPr>
          </a:p>
        </p:txBody>
      </p:sp>
      <p:grpSp>
        <p:nvGrpSpPr>
          <p:cNvPr id="54" name="object 54"/>
          <p:cNvGrpSpPr/>
          <p:nvPr/>
        </p:nvGrpSpPr>
        <p:grpSpPr>
          <a:xfrm>
            <a:off x="2564619" y="4458217"/>
            <a:ext cx="1187338" cy="358159"/>
            <a:chOff x="1452372" y="4916423"/>
            <a:chExt cx="1309370" cy="394970"/>
          </a:xfrm>
        </p:grpSpPr>
        <p:sp>
          <p:nvSpPr>
            <p:cNvPr id="55" name="object 55"/>
            <p:cNvSpPr/>
            <p:nvPr/>
          </p:nvSpPr>
          <p:spPr>
            <a:xfrm>
              <a:off x="1458468" y="4922519"/>
              <a:ext cx="1295400" cy="381000"/>
            </a:xfrm>
            <a:custGeom>
              <a:avLst/>
              <a:gdLst/>
              <a:ahLst/>
              <a:cxnLst/>
              <a:rect l="l" t="t" r="r" b="b"/>
              <a:pathLst>
                <a:path w="1295400" h="381000">
                  <a:moveTo>
                    <a:pt x="1295400" y="0"/>
                  </a:moveTo>
                  <a:lnTo>
                    <a:pt x="0" y="0"/>
                  </a:lnTo>
                  <a:lnTo>
                    <a:pt x="0" y="381000"/>
                  </a:lnTo>
                  <a:lnTo>
                    <a:pt x="1295400" y="381000"/>
                  </a:lnTo>
                  <a:lnTo>
                    <a:pt x="1295400" y="0"/>
                  </a:lnTo>
                  <a:close/>
                </a:path>
              </a:pathLst>
            </a:custGeom>
            <a:solidFill>
              <a:srgbClr val="929EDA"/>
            </a:solidFill>
          </p:spPr>
          <p:txBody>
            <a:bodyPr wrap="square" lIns="0" tIns="0" rIns="0" bIns="0" rtlCol="0"/>
            <a:lstStyle/>
            <a:p>
              <a:endParaRPr sz="1630"/>
            </a:p>
          </p:txBody>
        </p:sp>
        <p:sp>
          <p:nvSpPr>
            <p:cNvPr id="56" name="object 56"/>
            <p:cNvSpPr/>
            <p:nvPr/>
          </p:nvSpPr>
          <p:spPr>
            <a:xfrm>
              <a:off x="1452372" y="4916423"/>
              <a:ext cx="1309370" cy="394970"/>
            </a:xfrm>
            <a:custGeom>
              <a:avLst/>
              <a:gdLst/>
              <a:ahLst/>
              <a:cxnLst/>
              <a:rect l="l" t="t" r="r" b="b"/>
              <a:pathLst>
                <a:path w="1309370" h="394970">
                  <a:moveTo>
                    <a:pt x="1309116" y="0"/>
                  </a:moveTo>
                  <a:lnTo>
                    <a:pt x="0" y="0"/>
                  </a:lnTo>
                  <a:lnTo>
                    <a:pt x="0" y="394716"/>
                  </a:lnTo>
                  <a:lnTo>
                    <a:pt x="1309116" y="394716"/>
                  </a:lnTo>
                  <a:lnTo>
                    <a:pt x="1309116" y="387096"/>
                  </a:lnTo>
                  <a:lnTo>
                    <a:pt x="13715" y="387096"/>
                  </a:lnTo>
                  <a:lnTo>
                    <a:pt x="6096" y="381000"/>
                  </a:lnTo>
                  <a:lnTo>
                    <a:pt x="13715" y="381000"/>
                  </a:lnTo>
                  <a:lnTo>
                    <a:pt x="13715" y="13716"/>
                  </a:lnTo>
                  <a:lnTo>
                    <a:pt x="6096" y="13716"/>
                  </a:lnTo>
                  <a:lnTo>
                    <a:pt x="13715" y="6096"/>
                  </a:lnTo>
                  <a:lnTo>
                    <a:pt x="1309116" y="6096"/>
                  </a:lnTo>
                  <a:lnTo>
                    <a:pt x="1309116" y="0"/>
                  </a:lnTo>
                  <a:close/>
                </a:path>
                <a:path w="1309370" h="394970">
                  <a:moveTo>
                    <a:pt x="13715" y="381000"/>
                  </a:moveTo>
                  <a:lnTo>
                    <a:pt x="6096" y="381000"/>
                  </a:lnTo>
                  <a:lnTo>
                    <a:pt x="13715" y="387096"/>
                  </a:lnTo>
                  <a:lnTo>
                    <a:pt x="13715" y="381000"/>
                  </a:lnTo>
                  <a:close/>
                </a:path>
                <a:path w="1309370" h="394970">
                  <a:moveTo>
                    <a:pt x="1295400" y="381000"/>
                  </a:moveTo>
                  <a:lnTo>
                    <a:pt x="13715" y="381000"/>
                  </a:lnTo>
                  <a:lnTo>
                    <a:pt x="13715" y="387096"/>
                  </a:lnTo>
                  <a:lnTo>
                    <a:pt x="1295400" y="387096"/>
                  </a:lnTo>
                  <a:lnTo>
                    <a:pt x="1295400" y="381000"/>
                  </a:lnTo>
                  <a:close/>
                </a:path>
                <a:path w="1309370" h="394970">
                  <a:moveTo>
                    <a:pt x="1295400" y="6096"/>
                  </a:moveTo>
                  <a:lnTo>
                    <a:pt x="1295400" y="387096"/>
                  </a:lnTo>
                  <a:lnTo>
                    <a:pt x="1301496" y="381000"/>
                  </a:lnTo>
                  <a:lnTo>
                    <a:pt x="1309116" y="381000"/>
                  </a:lnTo>
                  <a:lnTo>
                    <a:pt x="1309116" y="13716"/>
                  </a:lnTo>
                  <a:lnTo>
                    <a:pt x="1301496" y="13716"/>
                  </a:lnTo>
                  <a:lnTo>
                    <a:pt x="1295400" y="6096"/>
                  </a:lnTo>
                  <a:close/>
                </a:path>
                <a:path w="1309370" h="394970">
                  <a:moveTo>
                    <a:pt x="1309116" y="381000"/>
                  </a:moveTo>
                  <a:lnTo>
                    <a:pt x="1301496" y="381000"/>
                  </a:lnTo>
                  <a:lnTo>
                    <a:pt x="1295400" y="387096"/>
                  </a:lnTo>
                  <a:lnTo>
                    <a:pt x="1309116" y="387096"/>
                  </a:lnTo>
                  <a:lnTo>
                    <a:pt x="1309116" y="381000"/>
                  </a:lnTo>
                  <a:close/>
                </a:path>
                <a:path w="1309370" h="394970">
                  <a:moveTo>
                    <a:pt x="13715" y="6096"/>
                  </a:moveTo>
                  <a:lnTo>
                    <a:pt x="6096" y="13716"/>
                  </a:lnTo>
                  <a:lnTo>
                    <a:pt x="13715" y="13716"/>
                  </a:lnTo>
                  <a:lnTo>
                    <a:pt x="13715" y="6096"/>
                  </a:lnTo>
                  <a:close/>
                </a:path>
                <a:path w="1309370" h="394970">
                  <a:moveTo>
                    <a:pt x="1295400" y="6096"/>
                  </a:moveTo>
                  <a:lnTo>
                    <a:pt x="13715" y="6096"/>
                  </a:lnTo>
                  <a:lnTo>
                    <a:pt x="13715" y="13716"/>
                  </a:lnTo>
                  <a:lnTo>
                    <a:pt x="1295400" y="13716"/>
                  </a:lnTo>
                  <a:lnTo>
                    <a:pt x="1295400" y="6096"/>
                  </a:lnTo>
                  <a:close/>
                </a:path>
                <a:path w="1309370" h="394970">
                  <a:moveTo>
                    <a:pt x="1309116" y="6096"/>
                  </a:moveTo>
                  <a:lnTo>
                    <a:pt x="1295400" y="6096"/>
                  </a:lnTo>
                  <a:lnTo>
                    <a:pt x="1301496" y="13716"/>
                  </a:lnTo>
                  <a:lnTo>
                    <a:pt x="1309116" y="13716"/>
                  </a:lnTo>
                  <a:lnTo>
                    <a:pt x="1309116" y="6096"/>
                  </a:lnTo>
                  <a:close/>
                </a:path>
              </a:pathLst>
            </a:custGeom>
            <a:solidFill>
              <a:srgbClr val="000000"/>
            </a:solidFill>
          </p:spPr>
          <p:txBody>
            <a:bodyPr wrap="square" lIns="0" tIns="0" rIns="0" bIns="0" rtlCol="0"/>
            <a:lstStyle/>
            <a:p>
              <a:endParaRPr sz="1630"/>
            </a:p>
          </p:txBody>
        </p:sp>
      </p:grpSp>
      <p:sp>
        <p:nvSpPr>
          <p:cNvPr id="57" name="object 57"/>
          <p:cNvSpPr txBox="1"/>
          <p:nvPr/>
        </p:nvSpPr>
        <p:spPr>
          <a:xfrm>
            <a:off x="2570146" y="4463746"/>
            <a:ext cx="1174670" cy="294186"/>
          </a:xfrm>
          <a:prstGeom prst="rect">
            <a:avLst/>
          </a:prstGeom>
        </p:spPr>
        <p:txBody>
          <a:bodyPr vert="horz" wrap="square" lIns="0" tIns="42611" rIns="0" bIns="0" rtlCol="0">
            <a:spAutoFit/>
          </a:bodyPr>
          <a:lstStyle/>
          <a:p>
            <a:pPr marL="83185">
              <a:spcBef>
                <a:spcPts val="335"/>
              </a:spcBef>
            </a:pPr>
            <a:r>
              <a:rPr sz="1630" b="1" spc="-5" dirty="0">
                <a:latin typeface="Arial" panose="020B0604020202020204"/>
                <a:cs typeface="Arial" panose="020B0604020202020204"/>
              </a:rPr>
              <a:t>Kolkata</a:t>
            </a:r>
            <a:endParaRPr sz="1630">
              <a:latin typeface="Arial" panose="020B0604020202020204"/>
              <a:cs typeface="Arial" panose="020B0604020202020204"/>
            </a:endParaRPr>
          </a:p>
        </p:txBody>
      </p:sp>
      <p:grpSp>
        <p:nvGrpSpPr>
          <p:cNvPr id="58" name="object 58"/>
          <p:cNvGrpSpPr/>
          <p:nvPr/>
        </p:nvGrpSpPr>
        <p:grpSpPr>
          <a:xfrm>
            <a:off x="2564619" y="4941905"/>
            <a:ext cx="1049142" cy="358159"/>
            <a:chOff x="1452372" y="5449823"/>
            <a:chExt cx="1156970" cy="394970"/>
          </a:xfrm>
        </p:grpSpPr>
        <p:sp>
          <p:nvSpPr>
            <p:cNvPr id="59" name="object 59"/>
            <p:cNvSpPr/>
            <p:nvPr/>
          </p:nvSpPr>
          <p:spPr>
            <a:xfrm>
              <a:off x="1458468" y="5455919"/>
              <a:ext cx="1143000" cy="381000"/>
            </a:xfrm>
            <a:custGeom>
              <a:avLst/>
              <a:gdLst/>
              <a:ahLst/>
              <a:cxnLst/>
              <a:rect l="l" t="t" r="r" b="b"/>
              <a:pathLst>
                <a:path w="1143000" h="381000">
                  <a:moveTo>
                    <a:pt x="1143000" y="0"/>
                  </a:moveTo>
                  <a:lnTo>
                    <a:pt x="0" y="0"/>
                  </a:lnTo>
                  <a:lnTo>
                    <a:pt x="0" y="381000"/>
                  </a:lnTo>
                  <a:lnTo>
                    <a:pt x="1143000" y="381000"/>
                  </a:lnTo>
                  <a:lnTo>
                    <a:pt x="1143000" y="0"/>
                  </a:lnTo>
                  <a:close/>
                </a:path>
              </a:pathLst>
            </a:custGeom>
            <a:solidFill>
              <a:srgbClr val="929EDA"/>
            </a:solidFill>
          </p:spPr>
          <p:txBody>
            <a:bodyPr wrap="square" lIns="0" tIns="0" rIns="0" bIns="0" rtlCol="0"/>
            <a:lstStyle/>
            <a:p>
              <a:endParaRPr sz="1630"/>
            </a:p>
          </p:txBody>
        </p:sp>
        <p:sp>
          <p:nvSpPr>
            <p:cNvPr id="60" name="object 60"/>
            <p:cNvSpPr/>
            <p:nvPr/>
          </p:nvSpPr>
          <p:spPr>
            <a:xfrm>
              <a:off x="1452372" y="5449823"/>
              <a:ext cx="1156970" cy="394970"/>
            </a:xfrm>
            <a:custGeom>
              <a:avLst/>
              <a:gdLst/>
              <a:ahLst/>
              <a:cxnLst/>
              <a:rect l="l" t="t" r="r" b="b"/>
              <a:pathLst>
                <a:path w="1156970" h="394970">
                  <a:moveTo>
                    <a:pt x="1156716" y="0"/>
                  </a:moveTo>
                  <a:lnTo>
                    <a:pt x="0" y="0"/>
                  </a:lnTo>
                  <a:lnTo>
                    <a:pt x="0" y="394716"/>
                  </a:lnTo>
                  <a:lnTo>
                    <a:pt x="1156716" y="394716"/>
                  </a:lnTo>
                  <a:lnTo>
                    <a:pt x="1156716" y="387096"/>
                  </a:lnTo>
                  <a:lnTo>
                    <a:pt x="13715" y="387096"/>
                  </a:lnTo>
                  <a:lnTo>
                    <a:pt x="6096" y="381000"/>
                  </a:lnTo>
                  <a:lnTo>
                    <a:pt x="13715" y="381000"/>
                  </a:lnTo>
                  <a:lnTo>
                    <a:pt x="13715" y="13716"/>
                  </a:lnTo>
                  <a:lnTo>
                    <a:pt x="6096" y="13716"/>
                  </a:lnTo>
                  <a:lnTo>
                    <a:pt x="13715" y="6096"/>
                  </a:lnTo>
                  <a:lnTo>
                    <a:pt x="1156716" y="6096"/>
                  </a:lnTo>
                  <a:lnTo>
                    <a:pt x="1156716" y="0"/>
                  </a:lnTo>
                  <a:close/>
                </a:path>
                <a:path w="1156970" h="394970">
                  <a:moveTo>
                    <a:pt x="13715" y="381000"/>
                  </a:moveTo>
                  <a:lnTo>
                    <a:pt x="6096" y="381000"/>
                  </a:lnTo>
                  <a:lnTo>
                    <a:pt x="13715" y="387096"/>
                  </a:lnTo>
                  <a:lnTo>
                    <a:pt x="13715" y="381000"/>
                  </a:lnTo>
                  <a:close/>
                </a:path>
                <a:path w="1156970" h="394970">
                  <a:moveTo>
                    <a:pt x="1143000" y="381000"/>
                  </a:moveTo>
                  <a:lnTo>
                    <a:pt x="13715" y="381000"/>
                  </a:lnTo>
                  <a:lnTo>
                    <a:pt x="13715" y="387096"/>
                  </a:lnTo>
                  <a:lnTo>
                    <a:pt x="1143000" y="387096"/>
                  </a:lnTo>
                  <a:lnTo>
                    <a:pt x="1143000" y="381000"/>
                  </a:lnTo>
                  <a:close/>
                </a:path>
                <a:path w="1156970" h="394970">
                  <a:moveTo>
                    <a:pt x="1143000" y="6096"/>
                  </a:moveTo>
                  <a:lnTo>
                    <a:pt x="1143000" y="387096"/>
                  </a:lnTo>
                  <a:lnTo>
                    <a:pt x="1149096" y="381000"/>
                  </a:lnTo>
                  <a:lnTo>
                    <a:pt x="1156716" y="381000"/>
                  </a:lnTo>
                  <a:lnTo>
                    <a:pt x="1156716" y="13716"/>
                  </a:lnTo>
                  <a:lnTo>
                    <a:pt x="1149096" y="13716"/>
                  </a:lnTo>
                  <a:lnTo>
                    <a:pt x="1143000" y="6096"/>
                  </a:lnTo>
                  <a:close/>
                </a:path>
                <a:path w="1156970" h="394970">
                  <a:moveTo>
                    <a:pt x="1156716" y="381000"/>
                  </a:moveTo>
                  <a:lnTo>
                    <a:pt x="1149096" y="381000"/>
                  </a:lnTo>
                  <a:lnTo>
                    <a:pt x="1143000" y="387096"/>
                  </a:lnTo>
                  <a:lnTo>
                    <a:pt x="1156716" y="387096"/>
                  </a:lnTo>
                  <a:lnTo>
                    <a:pt x="1156716" y="381000"/>
                  </a:lnTo>
                  <a:close/>
                </a:path>
                <a:path w="1156970" h="394970">
                  <a:moveTo>
                    <a:pt x="13715" y="6096"/>
                  </a:moveTo>
                  <a:lnTo>
                    <a:pt x="6096" y="13716"/>
                  </a:lnTo>
                  <a:lnTo>
                    <a:pt x="13715" y="13716"/>
                  </a:lnTo>
                  <a:lnTo>
                    <a:pt x="13715" y="6096"/>
                  </a:lnTo>
                  <a:close/>
                </a:path>
                <a:path w="1156970" h="394970">
                  <a:moveTo>
                    <a:pt x="1143000" y="6096"/>
                  </a:moveTo>
                  <a:lnTo>
                    <a:pt x="13715" y="6096"/>
                  </a:lnTo>
                  <a:lnTo>
                    <a:pt x="13715" y="13716"/>
                  </a:lnTo>
                  <a:lnTo>
                    <a:pt x="1143000" y="13716"/>
                  </a:lnTo>
                  <a:lnTo>
                    <a:pt x="1143000" y="6096"/>
                  </a:lnTo>
                  <a:close/>
                </a:path>
                <a:path w="1156970" h="394970">
                  <a:moveTo>
                    <a:pt x="1156716" y="6096"/>
                  </a:moveTo>
                  <a:lnTo>
                    <a:pt x="1143000" y="6096"/>
                  </a:lnTo>
                  <a:lnTo>
                    <a:pt x="1149096" y="13716"/>
                  </a:lnTo>
                  <a:lnTo>
                    <a:pt x="1156716" y="13716"/>
                  </a:lnTo>
                  <a:lnTo>
                    <a:pt x="1156716" y="6096"/>
                  </a:lnTo>
                  <a:close/>
                </a:path>
              </a:pathLst>
            </a:custGeom>
            <a:solidFill>
              <a:srgbClr val="000000"/>
            </a:solidFill>
          </p:spPr>
          <p:txBody>
            <a:bodyPr wrap="square" lIns="0" tIns="0" rIns="0" bIns="0" rtlCol="0"/>
            <a:lstStyle/>
            <a:p>
              <a:endParaRPr sz="1630"/>
            </a:p>
          </p:txBody>
        </p:sp>
      </p:grpSp>
      <p:sp>
        <p:nvSpPr>
          <p:cNvPr id="61" name="object 61"/>
          <p:cNvSpPr txBox="1"/>
          <p:nvPr/>
        </p:nvSpPr>
        <p:spPr>
          <a:xfrm>
            <a:off x="2570146" y="4947434"/>
            <a:ext cx="1036474" cy="294186"/>
          </a:xfrm>
          <a:prstGeom prst="rect">
            <a:avLst/>
          </a:prstGeom>
        </p:spPr>
        <p:txBody>
          <a:bodyPr vert="horz" wrap="square" lIns="0" tIns="42611" rIns="0" bIns="0" rtlCol="0">
            <a:spAutoFit/>
          </a:bodyPr>
          <a:lstStyle/>
          <a:p>
            <a:pPr marL="83185">
              <a:spcBef>
                <a:spcPts val="335"/>
              </a:spcBef>
            </a:pPr>
            <a:r>
              <a:rPr sz="1630" b="1" spc="-5" dirty="0">
                <a:latin typeface="Arial" panose="020B0604020202020204"/>
                <a:cs typeface="Arial" panose="020B0604020202020204"/>
              </a:rPr>
              <a:t>Delhi</a:t>
            </a:r>
            <a:endParaRPr sz="1630">
              <a:latin typeface="Arial" panose="020B0604020202020204"/>
              <a:cs typeface="Arial" panose="020B0604020202020204"/>
            </a:endParaRPr>
          </a:p>
        </p:txBody>
      </p:sp>
      <p:grpSp>
        <p:nvGrpSpPr>
          <p:cNvPr id="62" name="object 62"/>
          <p:cNvGrpSpPr/>
          <p:nvPr/>
        </p:nvGrpSpPr>
        <p:grpSpPr>
          <a:xfrm>
            <a:off x="2564620" y="5494691"/>
            <a:ext cx="1256436" cy="358159"/>
            <a:chOff x="1452372" y="6059423"/>
            <a:chExt cx="1385570" cy="394970"/>
          </a:xfrm>
        </p:grpSpPr>
        <p:sp>
          <p:nvSpPr>
            <p:cNvPr id="63" name="object 63"/>
            <p:cNvSpPr/>
            <p:nvPr/>
          </p:nvSpPr>
          <p:spPr>
            <a:xfrm>
              <a:off x="1458468" y="6065519"/>
              <a:ext cx="1371600" cy="381000"/>
            </a:xfrm>
            <a:custGeom>
              <a:avLst/>
              <a:gdLst/>
              <a:ahLst/>
              <a:cxnLst/>
              <a:rect l="l" t="t" r="r" b="b"/>
              <a:pathLst>
                <a:path w="1371600" h="381000">
                  <a:moveTo>
                    <a:pt x="1371600" y="0"/>
                  </a:moveTo>
                  <a:lnTo>
                    <a:pt x="0" y="0"/>
                  </a:lnTo>
                  <a:lnTo>
                    <a:pt x="0" y="380999"/>
                  </a:lnTo>
                  <a:lnTo>
                    <a:pt x="1371600" y="380999"/>
                  </a:lnTo>
                  <a:lnTo>
                    <a:pt x="1371600" y="0"/>
                  </a:lnTo>
                  <a:close/>
                </a:path>
              </a:pathLst>
            </a:custGeom>
            <a:solidFill>
              <a:srgbClr val="929EDA"/>
            </a:solidFill>
          </p:spPr>
          <p:txBody>
            <a:bodyPr wrap="square" lIns="0" tIns="0" rIns="0" bIns="0" rtlCol="0"/>
            <a:lstStyle/>
            <a:p>
              <a:endParaRPr sz="1630"/>
            </a:p>
          </p:txBody>
        </p:sp>
        <p:sp>
          <p:nvSpPr>
            <p:cNvPr id="64" name="object 64"/>
            <p:cNvSpPr/>
            <p:nvPr/>
          </p:nvSpPr>
          <p:spPr>
            <a:xfrm>
              <a:off x="1452372" y="6059423"/>
              <a:ext cx="1385570" cy="394970"/>
            </a:xfrm>
            <a:custGeom>
              <a:avLst/>
              <a:gdLst/>
              <a:ahLst/>
              <a:cxnLst/>
              <a:rect l="l" t="t" r="r" b="b"/>
              <a:pathLst>
                <a:path w="1385570" h="394970">
                  <a:moveTo>
                    <a:pt x="1385316" y="0"/>
                  </a:moveTo>
                  <a:lnTo>
                    <a:pt x="0" y="0"/>
                  </a:lnTo>
                  <a:lnTo>
                    <a:pt x="0" y="394716"/>
                  </a:lnTo>
                  <a:lnTo>
                    <a:pt x="1385316" y="394716"/>
                  </a:lnTo>
                  <a:lnTo>
                    <a:pt x="1385316" y="387096"/>
                  </a:lnTo>
                  <a:lnTo>
                    <a:pt x="13715" y="387096"/>
                  </a:lnTo>
                  <a:lnTo>
                    <a:pt x="6096" y="381000"/>
                  </a:lnTo>
                  <a:lnTo>
                    <a:pt x="13715" y="381000"/>
                  </a:lnTo>
                  <a:lnTo>
                    <a:pt x="13715" y="13716"/>
                  </a:lnTo>
                  <a:lnTo>
                    <a:pt x="6096" y="13716"/>
                  </a:lnTo>
                  <a:lnTo>
                    <a:pt x="13715" y="6096"/>
                  </a:lnTo>
                  <a:lnTo>
                    <a:pt x="1385316" y="6096"/>
                  </a:lnTo>
                  <a:lnTo>
                    <a:pt x="1385316" y="0"/>
                  </a:lnTo>
                  <a:close/>
                </a:path>
                <a:path w="1385570" h="394970">
                  <a:moveTo>
                    <a:pt x="13715" y="381000"/>
                  </a:moveTo>
                  <a:lnTo>
                    <a:pt x="6096" y="381000"/>
                  </a:lnTo>
                  <a:lnTo>
                    <a:pt x="13715" y="387096"/>
                  </a:lnTo>
                  <a:lnTo>
                    <a:pt x="13715" y="381000"/>
                  </a:lnTo>
                  <a:close/>
                </a:path>
                <a:path w="1385570" h="394970">
                  <a:moveTo>
                    <a:pt x="1371600" y="381000"/>
                  </a:moveTo>
                  <a:lnTo>
                    <a:pt x="13715" y="381000"/>
                  </a:lnTo>
                  <a:lnTo>
                    <a:pt x="13715" y="387096"/>
                  </a:lnTo>
                  <a:lnTo>
                    <a:pt x="1371600" y="387096"/>
                  </a:lnTo>
                  <a:lnTo>
                    <a:pt x="1371600" y="381000"/>
                  </a:lnTo>
                  <a:close/>
                </a:path>
                <a:path w="1385570" h="394970">
                  <a:moveTo>
                    <a:pt x="1371600" y="6096"/>
                  </a:moveTo>
                  <a:lnTo>
                    <a:pt x="1371600" y="387096"/>
                  </a:lnTo>
                  <a:lnTo>
                    <a:pt x="1377696" y="381000"/>
                  </a:lnTo>
                  <a:lnTo>
                    <a:pt x="1385316" y="381000"/>
                  </a:lnTo>
                  <a:lnTo>
                    <a:pt x="1385316" y="13716"/>
                  </a:lnTo>
                  <a:lnTo>
                    <a:pt x="1377696" y="13716"/>
                  </a:lnTo>
                  <a:lnTo>
                    <a:pt x="1371600" y="6096"/>
                  </a:lnTo>
                  <a:close/>
                </a:path>
                <a:path w="1385570" h="394970">
                  <a:moveTo>
                    <a:pt x="1385316" y="381000"/>
                  </a:moveTo>
                  <a:lnTo>
                    <a:pt x="1377696" y="381000"/>
                  </a:lnTo>
                  <a:lnTo>
                    <a:pt x="1371600" y="387096"/>
                  </a:lnTo>
                  <a:lnTo>
                    <a:pt x="1385316" y="387096"/>
                  </a:lnTo>
                  <a:lnTo>
                    <a:pt x="1385316" y="381000"/>
                  </a:lnTo>
                  <a:close/>
                </a:path>
                <a:path w="1385570" h="394970">
                  <a:moveTo>
                    <a:pt x="13715" y="6096"/>
                  </a:moveTo>
                  <a:lnTo>
                    <a:pt x="6096" y="13716"/>
                  </a:lnTo>
                  <a:lnTo>
                    <a:pt x="13715" y="13716"/>
                  </a:lnTo>
                  <a:lnTo>
                    <a:pt x="13715" y="6096"/>
                  </a:lnTo>
                  <a:close/>
                </a:path>
                <a:path w="1385570" h="394970">
                  <a:moveTo>
                    <a:pt x="1371600" y="6096"/>
                  </a:moveTo>
                  <a:lnTo>
                    <a:pt x="13715" y="6096"/>
                  </a:lnTo>
                  <a:lnTo>
                    <a:pt x="13715" y="13716"/>
                  </a:lnTo>
                  <a:lnTo>
                    <a:pt x="1371600" y="13716"/>
                  </a:lnTo>
                  <a:lnTo>
                    <a:pt x="1371600" y="6096"/>
                  </a:lnTo>
                  <a:close/>
                </a:path>
                <a:path w="1385570" h="394970">
                  <a:moveTo>
                    <a:pt x="1385316" y="6096"/>
                  </a:moveTo>
                  <a:lnTo>
                    <a:pt x="1371600" y="6096"/>
                  </a:lnTo>
                  <a:lnTo>
                    <a:pt x="1377696" y="13716"/>
                  </a:lnTo>
                  <a:lnTo>
                    <a:pt x="1385316" y="13716"/>
                  </a:lnTo>
                  <a:lnTo>
                    <a:pt x="1385316" y="6096"/>
                  </a:lnTo>
                  <a:close/>
                </a:path>
              </a:pathLst>
            </a:custGeom>
            <a:solidFill>
              <a:srgbClr val="000000"/>
            </a:solidFill>
          </p:spPr>
          <p:txBody>
            <a:bodyPr wrap="square" lIns="0" tIns="0" rIns="0" bIns="0" rtlCol="0"/>
            <a:lstStyle/>
            <a:p>
              <a:endParaRPr sz="1630"/>
            </a:p>
          </p:txBody>
        </p:sp>
      </p:grpSp>
      <p:sp>
        <p:nvSpPr>
          <p:cNvPr id="65" name="object 65"/>
          <p:cNvSpPr txBox="1"/>
          <p:nvPr/>
        </p:nvSpPr>
        <p:spPr>
          <a:xfrm>
            <a:off x="2570147" y="5500220"/>
            <a:ext cx="1243768" cy="294186"/>
          </a:xfrm>
          <a:prstGeom prst="rect">
            <a:avLst/>
          </a:prstGeom>
        </p:spPr>
        <p:txBody>
          <a:bodyPr vert="horz" wrap="square" lIns="0" tIns="42611" rIns="0" bIns="0" rtlCol="0">
            <a:spAutoFit/>
          </a:bodyPr>
          <a:lstStyle/>
          <a:p>
            <a:pPr marL="83185">
              <a:spcBef>
                <a:spcPts val="335"/>
              </a:spcBef>
            </a:pPr>
            <a:r>
              <a:rPr sz="1630" b="1" dirty="0">
                <a:latin typeface="Arial" panose="020B0604020202020204"/>
                <a:cs typeface="Arial" panose="020B0604020202020204"/>
              </a:rPr>
              <a:t>Mumbai</a:t>
            </a:r>
            <a:endParaRPr sz="1630">
              <a:latin typeface="Arial" panose="020B0604020202020204"/>
              <a:cs typeface="Arial" panose="020B0604020202020204"/>
            </a:endParaRPr>
          </a:p>
        </p:txBody>
      </p:sp>
      <p:grpSp>
        <p:nvGrpSpPr>
          <p:cNvPr id="66" name="object 66"/>
          <p:cNvGrpSpPr/>
          <p:nvPr/>
        </p:nvGrpSpPr>
        <p:grpSpPr>
          <a:xfrm>
            <a:off x="2564619" y="6047477"/>
            <a:ext cx="1187338" cy="289061"/>
            <a:chOff x="1452372" y="6669023"/>
            <a:chExt cx="1309370" cy="318770"/>
          </a:xfrm>
        </p:grpSpPr>
        <p:sp>
          <p:nvSpPr>
            <p:cNvPr id="67" name="object 67"/>
            <p:cNvSpPr/>
            <p:nvPr/>
          </p:nvSpPr>
          <p:spPr>
            <a:xfrm>
              <a:off x="1458468" y="6675119"/>
              <a:ext cx="1295400" cy="304800"/>
            </a:xfrm>
            <a:custGeom>
              <a:avLst/>
              <a:gdLst/>
              <a:ahLst/>
              <a:cxnLst/>
              <a:rect l="l" t="t" r="r" b="b"/>
              <a:pathLst>
                <a:path w="1295400" h="304800">
                  <a:moveTo>
                    <a:pt x="1295400" y="0"/>
                  </a:moveTo>
                  <a:lnTo>
                    <a:pt x="0" y="0"/>
                  </a:lnTo>
                  <a:lnTo>
                    <a:pt x="0" y="304800"/>
                  </a:lnTo>
                  <a:lnTo>
                    <a:pt x="1295400" y="304800"/>
                  </a:lnTo>
                  <a:lnTo>
                    <a:pt x="1295400" y="0"/>
                  </a:lnTo>
                  <a:close/>
                </a:path>
              </a:pathLst>
            </a:custGeom>
            <a:solidFill>
              <a:srgbClr val="929EDA"/>
            </a:solidFill>
          </p:spPr>
          <p:txBody>
            <a:bodyPr wrap="square" lIns="0" tIns="0" rIns="0" bIns="0" rtlCol="0"/>
            <a:lstStyle/>
            <a:p>
              <a:endParaRPr sz="1630"/>
            </a:p>
          </p:txBody>
        </p:sp>
        <p:sp>
          <p:nvSpPr>
            <p:cNvPr id="68" name="object 68"/>
            <p:cNvSpPr/>
            <p:nvPr/>
          </p:nvSpPr>
          <p:spPr>
            <a:xfrm>
              <a:off x="1452372" y="6669023"/>
              <a:ext cx="1309370" cy="318770"/>
            </a:xfrm>
            <a:custGeom>
              <a:avLst/>
              <a:gdLst/>
              <a:ahLst/>
              <a:cxnLst/>
              <a:rect l="l" t="t" r="r" b="b"/>
              <a:pathLst>
                <a:path w="1309370" h="318770">
                  <a:moveTo>
                    <a:pt x="1309116" y="0"/>
                  </a:moveTo>
                  <a:lnTo>
                    <a:pt x="0" y="0"/>
                  </a:lnTo>
                  <a:lnTo>
                    <a:pt x="0" y="318515"/>
                  </a:lnTo>
                  <a:lnTo>
                    <a:pt x="1309116" y="318515"/>
                  </a:lnTo>
                  <a:lnTo>
                    <a:pt x="1309116" y="310895"/>
                  </a:lnTo>
                  <a:lnTo>
                    <a:pt x="13715" y="310895"/>
                  </a:lnTo>
                  <a:lnTo>
                    <a:pt x="6096" y="304799"/>
                  </a:lnTo>
                  <a:lnTo>
                    <a:pt x="13715" y="304799"/>
                  </a:lnTo>
                  <a:lnTo>
                    <a:pt x="13715" y="13715"/>
                  </a:lnTo>
                  <a:lnTo>
                    <a:pt x="6096" y="13715"/>
                  </a:lnTo>
                  <a:lnTo>
                    <a:pt x="13715" y="6095"/>
                  </a:lnTo>
                  <a:lnTo>
                    <a:pt x="1309116" y="6095"/>
                  </a:lnTo>
                  <a:lnTo>
                    <a:pt x="1309116" y="0"/>
                  </a:lnTo>
                  <a:close/>
                </a:path>
                <a:path w="1309370" h="318770">
                  <a:moveTo>
                    <a:pt x="13715" y="304799"/>
                  </a:moveTo>
                  <a:lnTo>
                    <a:pt x="6096" y="304799"/>
                  </a:lnTo>
                  <a:lnTo>
                    <a:pt x="13715" y="310895"/>
                  </a:lnTo>
                  <a:lnTo>
                    <a:pt x="13715" y="304799"/>
                  </a:lnTo>
                  <a:close/>
                </a:path>
                <a:path w="1309370" h="318770">
                  <a:moveTo>
                    <a:pt x="1295400" y="304799"/>
                  </a:moveTo>
                  <a:lnTo>
                    <a:pt x="13715" y="304799"/>
                  </a:lnTo>
                  <a:lnTo>
                    <a:pt x="13715" y="310895"/>
                  </a:lnTo>
                  <a:lnTo>
                    <a:pt x="1295400" y="310895"/>
                  </a:lnTo>
                  <a:lnTo>
                    <a:pt x="1295400" y="304799"/>
                  </a:lnTo>
                  <a:close/>
                </a:path>
                <a:path w="1309370" h="318770">
                  <a:moveTo>
                    <a:pt x="1295400" y="6095"/>
                  </a:moveTo>
                  <a:lnTo>
                    <a:pt x="1295400" y="310895"/>
                  </a:lnTo>
                  <a:lnTo>
                    <a:pt x="1301496" y="304799"/>
                  </a:lnTo>
                  <a:lnTo>
                    <a:pt x="1309116" y="304799"/>
                  </a:lnTo>
                  <a:lnTo>
                    <a:pt x="1309116" y="13715"/>
                  </a:lnTo>
                  <a:lnTo>
                    <a:pt x="1301496" y="13715"/>
                  </a:lnTo>
                  <a:lnTo>
                    <a:pt x="1295400" y="6095"/>
                  </a:lnTo>
                  <a:close/>
                </a:path>
                <a:path w="1309370" h="318770">
                  <a:moveTo>
                    <a:pt x="1309116" y="304799"/>
                  </a:moveTo>
                  <a:lnTo>
                    <a:pt x="1301496" y="304799"/>
                  </a:lnTo>
                  <a:lnTo>
                    <a:pt x="1295400" y="310895"/>
                  </a:lnTo>
                  <a:lnTo>
                    <a:pt x="1309116" y="310895"/>
                  </a:lnTo>
                  <a:lnTo>
                    <a:pt x="1309116" y="304799"/>
                  </a:lnTo>
                  <a:close/>
                </a:path>
                <a:path w="1309370" h="318770">
                  <a:moveTo>
                    <a:pt x="13715" y="6095"/>
                  </a:moveTo>
                  <a:lnTo>
                    <a:pt x="6096" y="13715"/>
                  </a:lnTo>
                  <a:lnTo>
                    <a:pt x="13715" y="13715"/>
                  </a:lnTo>
                  <a:lnTo>
                    <a:pt x="13715" y="6095"/>
                  </a:lnTo>
                  <a:close/>
                </a:path>
                <a:path w="1309370" h="318770">
                  <a:moveTo>
                    <a:pt x="1295400" y="6095"/>
                  </a:moveTo>
                  <a:lnTo>
                    <a:pt x="13715" y="6095"/>
                  </a:lnTo>
                  <a:lnTo>
                    <a:pt x="13715" y="13715"/>
                  </a:lnTo>
                  <a:lnTo>
                    <a:pt x="1295400" y="13715"/>
                  </a:lnTo>
                  <a:lnTo>
                    <a:pt x="1295400" y="6095"/>
                  </a:lnTo>
                  <a:close/>
                </a:path>
                <a:path w="1309370" h="318770">
                  <a:moveTo>
                    <a:pt x="1309116" y="6095"/>
                  </a:moveTo>
                  <a:lnTo>
                    <a:pt x="1295400" y="6095"/>
                  </a:lnTo>
                  <a:lnTo>
                    <a:pt x="1301496" y="13715"/>
                  </a:lnTo>
                  <a:lnTo>
                    <a:pt x="1309116" y="13715"/>
                  </a:lnTo>
                  <a:lnTo>
                    <a:pt x="1309116" y="6095"/>
                  </a:lnTo>
                  <a:close/>
                </a:path>
              </a:pathLst>
            </a:custGeom>
            <a:solidFill>
              <a:srgbClr val="000000"/>
            </a:solidFill>
          </p:spPr>
          <p:txBody>
            <a:bodyPr wrap="square" lIns="0" tIns="0" rIns="0" bIns="0" rtlCol="0"/>
            <a:lstStyle/>
            <a:p>
              <a:endParaRPr sz="1630"/>
            </a:p>
          </p:txBody>
        </p:sp>
      </p:grpSp>
      <p:sp>
        <p:nvSpPr>
          <p:cNvPr id="69" name="object 69"/>
          <p:cNvSpPr txBox="1"/>
          <p:nvPr/>
        </p:nvSpPr>
        <p:spPr>
          <a:xfrm>
            <a:off x="2570146" y="6053004"/>
            <a:ext cx="1174670" cy="259299"/>
          </a:xfrm>
          <a:prstGeom prst="rect">
            <a:avLst/>
          </a:prstGeom>
        </p:spPr>
        <p:txBody>
          <a:bodyPr vert="horz" wrap="square" lIns="0" tIns="8061" rIns="0" bIns="0" rtlCol="0">
            <a:spAutoFit/>
          </a:bodyPr>
          <a:lstStyle/>
          <a:p>
            <a:pPr marL="83185">
              <a:spcBef>
                <a:spcPts val="65"/>
              </a:spcBef>
            </a:pPr>
            <a:r>
              <a:rPr sz="1630" b="1" spc="-5" dirty="0">
                <a:latin typeface="Arial" panose="020B0604020202020204"/>
                <a:cs typeface="Arial" panose="020B0604020202020204"/>
              </a:rPr>
              <a:t>Chennai</a:t>
            </a:r>
            <a:endParaRPr sz="1630">
              <a:latin typeface="Arial" panose="020B0604020202020204"/>
              <a:cs typeface="Arial" panose="020B0604020202020204"/>
            </a:endParaRPr>
          </a:p>
        </p:txBody>
      </p:sp>
      <p:grpSp>
        <p:nvGrpSpPr>
          <p:cNvPr id="70" name="object 70"/>
          <p:cNvGrpSpPr/>
          <p:nvPr/>
        </p:nvGrpSpPr>
        <p:grpSpPr>
          <a:xfrm>
            <a:off x="2351796" y="4326932"/>
            <a:ext cx="3127847" cy="1962390"/>
            <a:chOff x="1217675" y="4771644"/>
            <a:chExt cx="3449320" cy="2164080"/>
          </a:xfrm>
        </p:grpSpPr>
        <p:sp>
          <p:nvSpPr>
            <p:cNvPr id="71" name="object 71"/>
            <p:cNvSpPr/>
            <p:nvPr/>
          </p:nvSpPr>
          <p:spPr>
            <a:xfrm>
              <a:off x="1223771" y="4771644"/>
              <a:ext cx="13970" cy="2133600"/>
            </a:xfrm>
            <a:custGeom>
              <a:avLst/>
              <a:gdLst/>
              <a:ahLst/>
              <a:cxnLst/>
              <a:rect l="l" t="t" r="r" b="b"/>
              <a:pathLst>
                <a:path w="13969" h="2133600">
                  <a:moveTo>
                    <a:pt x="13715" y="0"/>
                  </a:moveTo>
                  <a:lnTo>
                    <a:pt x="1524" y="0"/>
                  </a:lnTo>
                  <a:lnTo>
                    <a:pt x="0" y="2133600"/>
                  </a:lnTo>
                  <a:lnTo>
                    <a:pt x="12191" y="2133600"/>
                  </a:lnTo>
                  <a:lnTo>
                    <a:pt x="13715" y="0"/>
                  </a:lnTo>
                  <a:close/>
                </a:path>
              </a:pathLst>
            </a:custGeom>
            <a:solidFill>
              <a:srgbClr val="4A7EBB"/>
            </a:solidFill>
          </p:spPr>
          <p:txBody>
            <a:bodyPr wrap="square" lIns="0" tIns="0" rIns="0" bIns="0" rtlCol="0"/>
            <a:lstStyle/>
            <a:p>
              <a:endParaRPr sz="1630"/>
            </a:p>
          </p:txBody>
        </p:sp>
        <p:pic>
          <p:nvPicPr>
            <p:cNvPr id="72" name="object 72"/>
            <p:cNvPicPr/>
            <p:nvPr/>
          </p:nvPicPr>
          <p:blipFill>
            <a:blip r:embed="rId9" cstate="print"/>
            <a:stretch>
              <a:fillRect/>
            </a:stretch>
          </p:blipFill>
          <p:spPr>
            <a:xfrm>
              <a:off x="1229867" y="5074920"/>
              <a:ext cx="228600" cy="152400"/>
            </a:xfrm>
            <a:prstGeom prst="rect">
              <a:avLst/>
            </a:prstGeom>
          </p:spPr>
        </p:pic>
        <p:sp>
          <p:nvSpPr>
            <p:cNvPr id="73" name="object 73"/>
            <p:cNvSpPr/>
            <p:nvPr/>
          </p:nvSpPr>
          <p:spPr>
            <a:xfrm>
              <a:off x="1217675" y="5044440"/>
              <a:ext cx="259079" cy="215265"/>
            </a:xfrm>
            <a:custGeom>
              <a:avLst/>
              <a:gdLst/>
              <a:ahLst/>
              <a:cxnLst/>
              <a:rect l="l" t="t" r="r" b="b"/>
              <a:pathLst>
                <a:path w="259080" h="215264">
                  <a:moveTo>
                    <a:pt x="152400" y="144780"/>
                  </a:moveTo>
                  <a:lnTo>
                    <a:pt x="152400" y="214884"/>
                  </a:lnTo>
                  <a:lnTo>
                    <a:pt x="183953" y="182880"/>
                  </a:lnTo>
                  <a:lnTo>
                    <a:pt x="178308" y="182880"/>
                  </a:lnTo>
                  <a:lnTo>
                    <a:pt x="156972" y="175260"/>
                  </a:lnTo>
                  <a:lnTo>
                    <a:pt x="173735" y="158496"/>
                  </a:lnTo>
                  <a:lnTo>
                    <a:pt x="164592" y="158496"/>
                  </a:lnTo>
                  <a:lnTo>
                    <a:pt x="152400" y="144780"/>
                  </a:lnTo>
                  <a:close/>
                </a:path>
                <a:path w="259080" h="215264">
                  <a:moveTo>
                    <a:pt x="178308" y="153924"/>
                  </a:moveTo>
                  <a:lnTo>
                    <a:pt x="156972" y="175260"/>
                  </a:lnTo>
                  <a:lnTo>
                    <a:pt x="178308" y="182880"/>
                  </a:lnTo>
                  <a:lnTo>
                    <a:pt x="178308" y="153924"/>
                  </a:lnTo>
                  <a:close/>
                </a:path>
                <a:path w="259080" h="215264">
                  <a:moveTo>
                    <a:pt x="224789" y="107442"/>
                  </a:moveTo>
                  <a:lnTo>
                    <a:pt x="178308" y="153924"/>
                  </a:lnTo>
                  <a:lnTo>
                    <a:pt x="178308" y="182880"/>
                  </a:lnTo>
                  <a:lnTo>
                    <a:pt x="183953" y="182880"/>
                  </a:lnTo>
                  <a:lnTo>
                    <a:pt x="250064" y="115824"/>
                  </a:lnTo>
                  <a:lnTo>
                    <a:pt x="233172" y="115824"/>
                  </a:lnTo>
                  <a:lnTo>
                    <a:pt x="224789" y="107442"/>
                  </a:lnTo>
                  <a:close/>
                </a:path>
                <a:path w="259080" h="215264">
                  <a:moveTo>
                    <a:pt x="152400" y="56388"/>
                  </a:moveTo>
                  <a:lnTo>
                    <a:pt x="0" y="56388"/>
                  </a:lnTo>
                  <a:lnTo>
                    <a:pt x="0" y="158496"/>
                  </a:lnTo>
                  <a:lnTo>
                    <a:pt x="152400" y="158496"/>
                  </a:lnTo>
                  <a:lnTo>
                    <a:pt x="152400" y="144780"/>
                  </a:lnTo>
                  <a:lnTo>
                    <a:pt x="25908" y="144780"/>
                  </a:lnTo>
                  <a:lnTo>
                    <a:pt x="12192" y="132588"/>
                  </a:lnTo>
                  <a:lnTo>
                    <a:pt x="25908" y="132588"/>
                  </a:lnTo>
                  <a:lnTo>
                    <a:pt x="25908" y="82296"/>
                  </a:lnTo>
                  <a:lnTo>
                    <a:pt x="12192" y="82296"/>
                  </a:lnTo>
                  <a:lnTo>
                    <a:pt x="25908" y="68580"/>
                  </a:lnTo>
                  <a:lnTo>
                    <a:pt x="152400" y="68580"/>
                  </a:lnTo>
                  <a:lnTo>
                    <a:pt x="152400" y="56388"/>
                  </a:lnTo>
                  <a:close/>
                </a:path>
                <a:path w="259080" h="215264">
                  <a:moveTo>
                    <a:pt x="178308" y="132588"/>
                  </a:moveTo>
                  <a:lnTo>
                    <a:pt x="25908" y="132588"/>
                  </a:lnTo>
                  <a:lnTo>
                    <a:pt x="25908" y="144780"/>
                  </a:lnTo>
                  <a:lnTo>
                    <a:pt x="152400" y="144780"/>
                  </a:lnTo>
                  <a:lnTo>
                    <a:pt x="164592" y="158496"/>
                  </a:lnTo>
                  <a:lnTo>
                    <a:pt x="173735" y="158496"/>
                  </a:lnTo>
                  <a:lnTo>
                    <a:pt x="178308" y="153924"/>
                  </a:lnTo>
                  <a:lnTo>
                    <a:pt x="178308" y="132588"/>
                  </a:lnTo>
                  <a:close/>
                </a:path>
                <a:path w="259080" h="215264">
                  <a:moveTo>
                    <a:pt x="25908" y="132588"/>
                  </a:moveTo>
                  <a:lnTo>
                    <a:pt x="12192" y="132588"/>
                  </a:lnTo>
                  <a:lnTo>
                    <a:pt x="25908" y="144780"/>
                  </a:lnTo>
                  <a:lnTo>
                    <a:pt x="25908" y="132588"/>
                  </a:lnTo>
                  <a:close/>
                </a:path>
                <a:path w="259080" h="215264">
                  <a:moveTo>
                    <a:pt x="233172" y="99060"/>
                  </a:moveTo>
                  <a:lnTo>
                    <a:pt x="224789" y="107442"/>
                  </a:lnTo>
                  <a:lnTo>
                    <a:pt x="233172" y="115824"/>
                  </a:lnTo>
                  <a:lnTo>
                    <a:pt x="233172" y="99060"/>
                  </a:lnTo>
                  <a:close/>
                </a:path>
                <a:path w="259080" h="215264">
                  <a:moveTo>
                    <a:pt x="251459" y="99060"/>
                  </a:moveTo>
                  <a:lnTo>
                    <a:pt x="233172" y="99060"/>
                  </a:lnTo>
                  <a:lnTo>
                    <a:pt x="233172" y="115824"/>
                  </a:lnTo>
                  <a:lnTo>
                    <a:pt x="250064" y="115824"/>
                  </a:lnTo>
                  <a:lnTo>
                    <a:pt x="259080" y="106680"/>
                  </a:lnTo>
                  <a:lnTo>
                    <a:pt x="251459" y="99060"/>
                  </a:lnTo>
                  <a:close/>
                </a:path>
                <a:path w="259080" h="215264">
                  <a:moveTo>
                    <a:pt x="182880" y="30480"/>
                  </a:moveTo>
                  <a:lnTo>
                    <a:pt x="178308" y="30480"/>
                  </a:lnTo>
                  <a:lnTo>
                    <a:pt x="178308" y="60960"/>
                  </a:lnTo>
                  <a:lnTo>
                    <a:pt x="224789" y="107442"/>
                  </a:lnTo>
                  <a:lnTo>
                    <a:pt x="233172" y="99060"/>
                  </a:lnTo>
                  <a:lnTo>
                    <a:pt x="251459" y="99060"/>
                  </a:lnTo>
                  <a:lnTo>
                    <a:pt x="182880" y="30480"/>
                  </a:lnTo>
                  <a:close/>
                </a:path>
                <a:path w="259080" h="215264">
                  <a:moveTo>
                    <a:pt x="25908" y="68580"/>
                  </a:moveTo>
                  <a:lnTo>
                    <a:pt x="12192" y="82296"/>
                  </a:lnTo>
                  <a:lnTo>
                    <a:pt x="25908" y="82296"/>
                  </a:lnTo>
                  <a:lnTo>
                    <a:pt x="25908" y="68580"/>
                  </a:lnTo>
                  <a:close/>
                </a:path>
                <a:path w="259080" h="215264">
                  <a:moveTo>
                    <a:pt x="173735" y="56388"/>
                  </a:moveTo>
                  <a:lnTo>
                    <a:pt x="164592" y="56388"/>
                  </a:lnTo>
                  <a:lnTo>
                    <a:pt x="152400" y="68580"/>
                  </a:lnTo>
                  <a:lnTo>
                    <a:pt x="25908" y="68580"/>
                  </a:lnTo>
                  <a:lnTo>
                    <a:pt x="25908" y="82296"/>
                  </a:lnTo>
                  <a:lnTo>
                    <a:pt x="178308" y="82296"/>
                  </a:lnTo>
                  <a:lnTo>
                    <a:pt x="178308" y="60960"/>
                  </a:lnTo>
                  <a:lnTo>
                    <a:pt x="173735" y="56388"/>
                  </a:lnTo>
                  <a:close/>
                </a:path>
                <a:path w="259080" h="215264">
                  <a:moveTo>
                    <a:pt x="152400" y="0"/>
                  </a:moveTo>
                  <a:lnTo>
                    <a:pt x="152400" y="68580"/>
                  </a:lnTo>
                  <a:lnTo>
                    <a:pt x="164592" y="56388"/>
                  </a:lnTo>
                  <a:lnTo>
                    <a:pt x="173735" y="56388"/>
                  </a:lnTo>
                  <a:lnTo>
                    <a:pt x="156972" y="39624"/>
                  </a:lnTo>
                  <a:lnTo>
                    <a:pt x="178308" y="30480"/>
                  </a:lnTo>
                  <a:lnTo>
                    <a:pt x="182880" y="30480"/>
                  </a:lnTo>
                  <a:lnTo>
                    <a:pt x="152400" y="0"/>
                  </a:lnTo>
                  <a:close/>
                </a:path>
                <a:path w="259080" h="215264">
                  <a:moveTo>
                    <a:pt x="178308" y="30480"/>
                  </a:moveTo>
                  <a:lnTo>
                    <a:pt x="156972" y="39624"/>
                  </a:lnTo>
                  <a:lnTo>
                    <a:pt x="178308" y="60960"/>
                  </a:lnTo>
                  <a:lnTo>
                    <a:pt x="178308" y="30480"/>
                  </a:lnTo>
                  <a:close/>
                </a:path>
              </a:pathLst>
            </a:custGeom>
            <a:solidFill>
              <a:srgbClr val="385D8A"/>
            </a:solidFill>
          </p:spPr>
          <p:txBody>
            <a:bodyPr wrap="square" lIns="0" tIns="0" rIns="0" bIns="0" rtlCol="0"/>
            <a:lstStyle/>
            <a:p>
              <a:endParaRPr sz="1630"/>
            </a:p>
          </p:txBody>
        </p:sp>
        <p:pic>
          <p:nvPicPr>
            <p:cNvPr id="74" name="object 74"/>
            <p:cNvPicPr/>
            <p:nvPr/>
          </p:nvPicPr>
          <p:blipFill>
            <a:blip r:embed="rId9" cstate="print"/>
            <a:stretch>
              <a:fillRect/>
            </a:stretch>
          </p:blipFill>
          <p:spPr>
            <a:xfrm>
              <a:off x="1229867" y="5608319"/>
              <a:ext cx="228600" cy="152400"/>
            </a:xfrm>
            <a:prstGeom prst="rect">
              <a:avLst/>
            </a:prstGeom>
          </p:spPr>
        </p:pic>
        <p:sp>
          <p:nvSpPr>
            <p:cNvPr id="75" name="object 75"/>
            <p:cNvSpPr/>
            <p:nvPr/>
          </p:nvSpPr>
          <p:spPr>
            <a:xfrm>
              <a:off x="1217675" y="5577840"/>
              <a:ext cx="259079" cy="215265"/>
            </a:xfrm>
            <a:custGeom>
              <a:avLst/>
              <a:gdLst/>
              <a:ahLst/>
              <a:cxnLst/>
              <a:rect l="l" t="t" r="r" b="b"/>
              <a:pathLst>
                <a:path w="259080" h="215264">
                  <a:moveTo>
                    <a:pt x="152400" y="144780"/>
                  </a:moveTo>
                  <a:lnTo>
                    <a:pt x="152400" y="214884"/>
                  </a:lnTo>
                  <a:lnTo>
                    <a:pt x="183953" y="182880"/>
                  </a:lnTo>
                  <a:lnTo>
                    <a:pt x="178308" y="182880"/>
                  </a:lnTo>
                  <a:lnTo>
                    <a:pt x="156972" y="175260"/>
                  </a:lnTo>
                  <a:lnTo>
                    <a:pt x="173735" y="158496"/>
                  </a:lnTo>
                  <a:lnTo>
                    <a:pt x="164592" y="158496"/>
                  </a:lnTo>
                  <a:lnTo>
                    <a:pt x="152400" y="144780"/>
                  </a:lnTo>
                  <a:close/>
                </a:path>
                <a:path w="259080" h="215264">
                  <a:moveTo>
                    <a:pt x="178308" y="153924"/>
                  </a:moveTo>
                  <a:lnTo>
                    <a:pt x="156972" y="175260"/>
                  </a:lnTo>
                  <a:lnTo>
                    <a:pt x="178308" y="182880"/>
                  </a:lnTo>
                  <a:lnTo>
                    <a:pt x="178308" y="153924"/>
                  </a:lnTo>
                  <a:close/>
                </a:path>
                <a:path w="259080" h="215264">
                  <a:moveTo>
                    <a:pt x="224789" y="107442"/>
                  </a:moveTo>
                  <a:lnTo>
                    <a:pt x="178308" y="153924"/>
                  </a:lnTo>
                  <a:lnTo>
                    <a:pt x="178308" y="182880"/>
                  </a:lnTo>
                  <a:lnTo>
                    <a:pt x="183953" y="182880"/>
                  </a:lnTo>
                  <a:lnTo>
                    <a:pt x="250064" y="115824"/>
                  </a:lnTo>
                  <a:lnTo>
                    <a:pt x="233172" y="115824"/>
                  </a:lnTo>
                  <a:lnTo>
                    <a:pt x="224789" y="107442"/>
                  </a:lnTo>
                  <a:close/>
                </a:path>
                <a:path w="259080" h="215264">
                  <a:moveTo>
                    <a:pt x="152400" y="56388"/>
                  </a:moveTo>
                  <a:lnTo>
                    <a:pt x="0" y="56388"/>
                  </a:lnTo>
                  <a:lnTo>
                    <a:pt x="0" y="158496"/>
                  </a:lnTo>
                  <a:lnTo>
                    <a:pt x="152400" y="158496"/>
                  </a:lnTo>
                  <a:lnTo>
                    <a:pt x="152400" y="144780"/>
                  </a:lnTo>
                  <a:lnTo>
                    <a:pt x="25908" y="144780"/>
                  </a:lnTo>
                  <a:lnTo>
                    <a:pt x="12192" y="132588"/>
                  </a:lnTo>
                  <a:lnTo>
                    <a:pt x="25908" y="132588"/>
                  </a:lnTo>
                  <a:lnTo>
                    <a:pt x="25908" y="82296"/>
                  </a:lnTo>
                  <a:lnTo>
                    <a:pt x="12192" y="82296"/>
                  </a:lnTo>
                  <a:lnTo>
                    <a:pt x="25908" y="68580"/>
                  </a:lnTo>
                  <a:lnTo>
                    <a:pt x="152400" y="68580"/>
                  </a:lnTo>
                  <a:lnTo>
                    <a:pt x="152400" y="56388"/>
                  </a:lnTo>
                  <a:close/>
                </a:path>
                <a:path w="259080" h="215264">
                  <a:moveTo>
                    <a:pt x="178308" y="132588"/>
                  </a:moveTo>
                  <a:lnTo>
                    <a:pt x="25908" y="132588"/>
                  </a:lnTo>
                  <a:lnTo>
                    <a:pt x="25908" y="144780"/>
                  </a:lnTo>
                  <a:lnTo>
                    <a:pt x="152400" y="144780"/>
                  </a:lnTo>
                  <a:lnTo>
                    <a:pt x="164592" y="158496"/>
                  </a:lnTo>
                  <a:lnTo>
                    <a:pt x="173735" y="158496"/>
                  </a:lnTo>
                  <a:lnTo>
                    <a:pt x="178308" y="153924"/>
                  </a:lnTo>
                  <a:lnTo>
                    <a:pt x="178308" y="132588"/>
                  </a:lnTo>
                  <a:close/>
                </a:path>
                <a:path w="259080" h="215264">
                  <a:moveTo>
                    <a:pt x="25908" y="132588"/>
                  </a:moveTo>
                  <a:lnTo>
                    <a:pt x="12192" y="132588"/>
                  </a:lnTo>
                  <a:lnTo>
                    <a:pt x="25908" y="144780"/>
                  </a:lnTo>
                  <a:lnTo>
                    <a:pt x="25908" y="132588"/>
                  </a:lnTo>
                  <a:close/>
                </a:path>
                <a:path w="259080" h="215264">
                  <a:moveTo>
                    <a:pt x="233172" y="99060"/>
                  </a:moveTo>
                  <a:lnTo>
                    <a:pt x="224789" y="107442"/>
                  </a:lnTo>
                  <a:lnTo>
                    <a:pt x="233172" y="115824"/>
                  </a:lnTo>
                  <a:lnTo>
                    <a:pt x="233172" y="99060"/>
                  </a:lnTo>
                  <a:close/>
                </a:path>
                <a:path w="259080" h="215264">
                  <a:moveTo>
                    <a:pt x="251459" y="99060"/>
                  </a:moveTo>
                  <a:lnTo>
                    <a:pt x="233172" y="99060"/>
                  </a:lnTo>
                  <a:lnTo>
                    <a:pt x="233172" y="115824"/>
                  </a:lnTo>
                  <a:lnTo>
                    <a:pt x="250064" y="115824"/>
                  </a:lnTo>
                  <a:lnTo>
                    <a:pt x="259080" y="106680"/>
                  </a:lnTo>
                  <a:lnTo>
                    <a:pt x="251459" y="99060"/>
                  </a:lnTo>
                  <a:close/>
                </a:path>
                <a:path w="259080" h="215264">
                  <a:moveTo>
                    <a:pt x="182880" y="30480"/>
                  </a:moveTo>
                  <a:lnTo>
                    <a:pt x="178308" y="30480"/>
                  </a:lnTo>
                  <a:lnTo>
                    <a:pt x="178308" y="60960"/>
                  </a:lnTo>
                  <a:lnTo>
                    <a:pt x="224789" y="107442"/>
                  </a:lnTo>
                  <a:lnTo>
                    <a:pt x="233172" y="99060"/>
                  </a:lnTo>
                  <a:lnTo>
                    <a:pt x="251459" y="99060"/>
                  </a:lnTo>
                  <a:lnTo>
                    <a:pt x="182880" y="30480"/>
                  </a:lnTo>
                  <a:close/>
                </a:path>
                <a:path w="259080" h="215264">
                  <a:moveTo>
                    <a:pt x="25908" y="68580"/>
                  </a:moveTo>
                  <a:lnTo>
                    <a:pt x="12192" y="82296"/>
                  </a:lnTo>
                  <a:lnTo>
                    <a:pt x="25908" y="82296"/>
                  </a:lnTo>
                  <a:lnTo>
                    <a:pt x="25908" y="68580"/>
                  </a:lnTo>
                  <a:close/>
                </a:path>
                <a:path w="259080" h="215264">
                  <a:moveTo>
                    <a:pt x="173735" y="56388"/>
                  </a:moveTo>
                  <a:lnTo>
                    <a:pt x="164592" y="56388"/>
                  </a:lnTo>
                  <a:lnTo>
                    <a:pt x="152400" y="68580"/>
                  </a:lnTo>
                  <a:lnTo>
                    <a:pt x="25908" y="68580"/>
                  </a:lnTo>
                  <a:lnTo>
                    <a:pt x="25908" y="82296"/>
                  </a:lnTo>
                  <a:lnTo>
                    <a:pt x="178308" y="82296"/>
                  </a:lnTo>
                  <a:lnTo>
                    <a:pt x="178308" y="60960"/>
                  </a:lnTo>
                  <a:lnTo>
                    <a:pt x="173735" y="56388"/>
                  </a:lnTo>
                  <a:close/>
                </a:path>
                <a:path w="259080" h="215264">
                  <a:moveTo>
                    <a:pt x="152400" y="0"/>
                  </a:moveTo>
                  <a:lnTo>
                    <a:pt x="152400" y="68580"/>
                  </a:lnTo>
                  <a:lnTo>
                    <a:pt x="164592" y="56388"/>
                  </a:lnTo>
                  <a:lnTo>
                    <a:pt x="173735" y="56388"/>
                  </a:lnTo>
                  <a:lnTo>
                    <a:pt x="156972" y="39624"/>
                  </a:lnTo>
                  <a:lnTo>
                    <a:pt x="178308" y="30480"/>
                  </a:lnTo>
                  <a:lnTo>
                    <a:pt x="182880" y="30480"/>
                  </a:lnTo>
                  <a:lnTo>
                    <a:pt x="152400" y="0"/>
                  </a:lnTo>
                  <a:close/>
                </a:path>
                <a:path w="259080" h="215264">
                  <a:moveTo>
                    <a:pt x="178308" y="30480"/>
                  </a:moveTo>
                  <a:lnTo>
                    <a:pt x="156972" y="39624"/>
                  </a:lnTo>
                  <a:lnTo>
                    <a:pt x="178308" y="60960"/>
                  </a:lnTo>
                  <a:lnTo>
                    <a:pt x="178308" y="30480"/>
                  </a:lnTo>
                  <a:close/>
                </a:path>
              </a:pathLst>
            </a:custGeom>
            <a:solidFill>
              <a:srgbClr val="385D8A"/>
            </a:solidFill>
          </p:spPr>
          <p:txBody>
            <a:bodyPr wrap="square" lIns="0" tIns="0" rIns="0" bIns="0" rtlCol="0"/>
            <a:lstStyle/>
            <a:p>
              <a:endParaRPr sz="1630"/>
            </a:p>
          </p:txBody>
        </p:sp>
        <p:pic>
          <p:nvPicPr>
            <p:cNvPr id="76" name="object 76"/>
            <p:cNvPicPr/>
            <p:nvPr/>
          </p:nvPicPr>
          <p:blipFill>
            <a:blip r:embed="rId9" cstate="print"/>
            <a:stretch>
              <a:fillRect/>
            </a:stretch>
          </p:blipFill>
          <p:spPr>
            <a:xfrm>
              <a:off x="1229867" y="6217919"/>
              <a:ext cx="228600" cy="152400"/>
            </a:xfrm>
            <a:prstGeom prst="rect">
              <a:avLst/>
            </a:prstGeom>
          </p:spPr>
        </p:pic>
        <p:sp>
          <p:nvSpPr>
            <p:cNvPr id="77" name="object 77"/>
            <p:cNvSpPr/>
            <p:nvPr/>
          </p:nvSpPr>
          <p:spPr>
            <a:xfrm>
              <a:off x="1217675" y="6187440"/>
              <a:ext cx="259079" cy="215265"/>
            </a:xfrm>
            <a:custGeom>
              <a:avLst/>
              <a:gdLst/>
              <a:ahLst/>
              <a:cxnLst/>
              <a:rect l="l" t="t" r="r" b="b"/>
              <a:pathLst>
                <a:path w="259080" h="215264">
                  <a:moveTo>
                    <a:pt x="152400" y="144780"/>
                  </a:moveTo>
                  <a:lnTo>
                    <a:pt x="152400" y="214884"/>
                  </a:lnTo>
                  <a:lnTo>
                    <a:pt x="183953" y="182880"/>
                  </a:lnTo>
                  <a:lnTo>
                    <a:pt x="178308" y="182880"/>
                  </a:lnTo>
                  <a:lnTo>
                    <a:pt x="156972" y="175260"/>
                  </a:lnTo>
                  <a:lnTo>
                    <a:pt x="173736" y="158496"/>
                  </a:lnTo>
                  <a:lnTo>
                    <a:pt x="164592" y="158496"/>
                  </a:lnTo>
                  <a:lnTo>
                    <a:pt x="152400" y="144780"/>
                  </a:lnTo>
                  <a:close/>
                </a:path>
                <a:path w="259080" h="215264">
                  <a:moveTo>
                    <a:pt x="178308" y="153924"/>
                  </a:moveTo>
                  <a:lnTo>
                    <a:pt x="156972" y="175260"/>
                  </a:lnTo>
                  <a:lnTo>
                    <a:pt x="178308" y="182880"/>
                  </a:lnTo>
                  <a:lnTo>
                    <a:pt x="178308" y="153924"/>
                  </a:lnTo>
                  <a:close/>
                </a:path>
                <a:path w="259080" h="215264">
                  <a:moveTo>
                    <a:pt x="224790" y="107442"/>
                  </a:moveTo>
                  <a:lnTo>
                    <a:pt x="178308" y="153924"/>
                  </a:lnTo>
                  <a:lnTo>
                    <a:pt x="178308" y="182880"/>
                  </a:lnTo>
                  <a:lnTo>
                    <a:pt x="183953" y="182880"/>
                  </a:lnTo>
                  <a:lnTo>
                    <a:pt x="250064" y="115824"/>
                  </a:lnTo>
                  <a:lnTo>
                    <a:pt x="233172" y="115824"/>
                  </a:lnTo>
                  <a:lnTo>
                    <a:pt x="224790" y="107442"/>
                  </a:lnTo>
                  <a:close/>
                </a:path>
                <a:path w="259080" h="215264">
                  <a:moveTo>
                    <a:pt x="152400" y="56388"/>
                  </a:moveTo>
                  <a:lnTo>
                    <a:pt x="0" y="56388"/>
                  </a:lnTo>
                  <a:lnTo>
                    <a:pt x="0" y="158496"/>
                  </a:lnTo>
                  <a:lnTo>
                    <a:pt x="152400" y="158496"/>
                  </a:lnTo>
                  <a:lnTo>
                    <a:pt x="152400" y="144780"/>
                  </a:lnTo>
                  <a:lnTo>
                    <a:pt x="25908" y="144780"/>
                  </a:lnTo>
                  <a:lnTo>
                    <a:pt x="12192" y="132588"/>
                  </a:lnTo>
                  <a:lnTo>
                    <a:pt x="25908" y="132588"/>
                  </a:lnTo>
                  <a:lnTo>
                    <a:pt x="25908" y="82296"/>
                  </a:lnTo>
                  <a:lnTo>
                    <a:pt x="12192" y="82296"/>
                  </a:lnTo>
                  <a:lnTo>
                    <a:pt x="25908" y="68580"/>
                  </a:lnTo>
                  <a:lnTo>
                    <a:pt x="152400" y="68580"/>
                  </a:lnTo>
                  <a:lnTo>
                    <a:pt x="152400" y="56388"/>
                  </a:lnTo>
                  <a:close/>
                </a:path>
                <a:path w="259080" h="215264">
                  <a:moveTo>
                    <a:pt x="178308" y="132588"/>
                  </a:moveTo>
                  <a:lnTo>
                    <a:pt x="25908" y="132588"/>
                  </a:lnTo>
                  <a:lnTo>
                    <a:pt x="25908" y="144780"/>
                  </a:lnTo>
                  <a:lnTo>
                    <a:pt x="152400" y="144780"/>
                  </a:lnTo>
                  <a:lnTo>
                    <a:pt x="164592" y="158496"/>
                  </a:lnTo>
                  <a:lnTo>
                    <a:pt x="173736" y="158496"/>
                  </a:lnTo>
                  <a:lnTo>
                    <a:pt x="178308" y="153924"/>
                  </a:lnTo>
                  <a:lnTo>
                    <a:pt x="178308" y="132588"/>
                  </a:lnTo>
                  <a:close/>
                </a:path>
                <a:path w="259080" h="215264">
                  <a:moveTo>
                    <a:pt x="25908" y="132588"/>
                  </a:moveTo>
                  <a:lnTo>
                    <a:pt x="12192" y="132588"/>
                  </a:lnTo>
                  <a:lnTo>
                    <a:pt x="25908" y="144780"/>
                  </a:lnTo>
                  <a:lnTo>
                    <a:pt x="25908" y="132588"/>
                  </a:lnTo>
                  <a:close/>
                </a:path>
                <a:path w="259080" h="215264">
                  <a:moveTo>
                    <a:pt x="233172" y="99060"/>
                  </a:moveTo>
                  <a:lnTo>
                    <a:pt x="224790" y="107442"/>
                  </a:lnTo>
                  <a:lnTo>
                    <a:pt x="233172" y="115824"/>
                  </a:lnTo>
                  <a:lnTo>
                    <a:pt x="233172" y="99060"/>
                  </a:lnTo>
                  <a:close/>
                </a:path>
                <a:path w="259080" h="215264">
                  <a:moveTo>
                    <a:pt x="251460" y="99060"/>
                  </a:moveTo>
                  <a:lnTo>
                    <a:pt x="233172" y="99060"/>
                  </a:lnTo>
                  <a:lnTo>
                    <a:pt x="233172" y="115824"/>
                  </a:lnTo>
                  <a:lnTo>
                    <a:pt x="250064" y="115824"/>
                  </a:lnTo>
                  <a:lnTo>
                    <a:pt x="259080" y="106680"/>
                  </a:lnTo>
                  <a:lnTo>
                    <a:pt x="251460" y="99060"/>
                  </a:lnTo>
                  <a:close/>
                </a:path>
                <a:path w="259080" h="215264">
                  <a:moveTo>
                    <a:pt x="182879" y="30480"/>
                  </a:moveTo>
                  <a:lnTo>
                    <a:pt x="178308" y="30480"/>
                  </a:lnTo>
                  <a:lnTo>
                    <a:pt x="178308" y="60960"/>
                  </a:lnTo>
                  <a:lnTo>
                    <a:pt x="224790" y="107442"/>
                  </a:lnTo>
                  <a:lnTo>
                    <a:pt x="233172" y="99060"/>
                  </a:lnTo>
                  <a:lnTo>
                    <a:pt x="251460" y="99060"/>
                  </a:lnTo>
                  <a:lnTo>
                    <a:pt x="182879" y="30480"/>
                  </a:lnTo>
                  <a:close/>
                </a:path>
                <a:path w="259080" h="215264">
                  <a:moveTo>
                    <a:pt x="25908" y="68580"/>
                  </a:moveTo>
                  <a:lnTo>
                    <a:pt x="12192" y="82296"/>
                  </a:lnTo>
                  <a:lnTo>
                    <a:pt x="25908" y="82296"/>
                  </a:lnTo>
                  <a:lnTo>
                    <a:pt x="25908" y="68580"/>
                  </a:lnTo>
                  <a:close/>
                </a:path>
                <a:path w="259080" h="215264">
                  <a:moveTo>
                    <a:pt x="173736" y="56388"/>
                  </a:moveTo>
                  <a:lnTo>
                    <a:pt x="164592" y="56388"/>
                  </a:lnTo>
                  <a:lnTo>
                    <a:pt x="152400" y="68580"/>
                  </a:lnTo>
                  <a:lnTo>
                    <a:pt x="25908" y="68580"/>
                  </a:lnTo>
                  <a:lnTo>
                    <a:pt x="25908" y="82296"/>
                  </a:lnTo>
                  <a:lnTo>
                    <a:pt x="178308" y="82296"/>
                  </a:lnTo>
                  <a:lnTo>
                    <a:pt x="178308" y="60960"/>
                  </a:lnTo>
                  <a:lnTo>
                    <a:pt x="173736" y="56388"/>
                  </a:lnTo>
                  <a:close/>
                </a:path>
                <a:path w="259080" h="215264">
                  <a:moveTo>
                    <a:pt x="152400" y="0"/>
                  </a:moveTo>
                  <a:lnTo>
                    <a:pt x="152400" y="68580"/>
                  </a:lnTo>
                  <a:lnTo>
                    <a:pt x="164592" y="56388"/>
                  </a:lnTo>
                  <a:lnTo>
                    <a:pt x="173736" y="56388"/>
                  </a:lnTo>
                  <a:lnTo>
                    <a:pt x="156972" y="39624"/>
                  </a:lnTo>
                  <a:lnTo>
                    <a:pt x="178308" y="30480"/>
                  </a:lnTo>
                  <a:lnTo>
                    <a:pt x="182879" y="30480"/>
                  </a:lnTo>
                  <a:lnTo>
                    <a:pt x="152400" y="0"/>
                  </a:lnTo>
                  <a:close/>
                </a:path>
                <a:path w="259080" h="215264">
                  <a:moveTo>
                    <a:pt x="178308" y="30480"/>
                  </a:moveTo>
                  <a:lnTo>
                    <a:pt x="156972" y="39624"/>
                  </a:lnTo>
                  <a:lnTo>
                    <a:pt x="178308" y="60960"/>
                  </a:lnTo>
                  <a:lnTo>
                    <a:pt x="178308" y="30480"/>
                  </a:lnTo>
                  <a:close/>
                </a:path>
              </a:pathLst>
            </a:custGeom>
            <a:solidFill>
              <a:srgbClr val="385D8A"/>
            </a:solidFill>
          </p:spPr>
          <p:txBody>
            <a:bodyPr wrap="square" lIns="0" tIns="0" rIns="0" bIns="0" rtlCol="0"/>
            <a:lstStyle/>
            <a:p>
              <a:endParaRPr sz="1630"/>
            </a:p>
          </p:txBody>
        </p:sp>
        <p:pic>
          <p:nvPicPr>
            <p:cNvPr id="78" name="object 78"/>
            <p:cNvPicPr/>
            <p:nvPr/>
          </p:nvPicPr>
          <p:blipFill>
            <a:blip r:embed="rId9" cstate="print"/>
            <a:stretch>
              <a:fillRect/>
            </a:stretch>
          </p:blipFill>
          <p:spPr>
            <a:xfrm>
              <a:off x="1229867" y="6751320"/>
              <a:ext cx="228600" cy="152400"/>
            </a:xfrm>
            <a:prstGeom prst="rect">
              <a:avLst/>
            </a:prstGeom>
          </p:spPr>
        </p:pic>
        <p:sp>
          <p:nvSpPr>
            <p:cNvPr id="79" name="object 79"/>
            <p:cNvSpPr/>
            <p:nvPr/>
          </p:nvSpPr>
          <p:spPr>
            <a:xfrm>
              <a:off x="1217675" y="6720839"/>
              <a:ext cx="259079" cy="215265"/>
            </a:xfrm>
            <a:custGeom>
              <a:avLst/>
              <a:gdLst/>
              <a:ahLst/>
              <a:cxnLst/>
              <a:rect l="l" t="t" r="r" b="b"/>
              <a:pathLst>
                <a:path w="259080" h="215265">
                  <a:moveTo>
                    <a:pt x="152400" y="144780"/>
                  </a:moveTo>
                  <a:lnTo>
                    <a:pt x="152400" y="214884"/>
                  </a:lnTo>
                  <a:lnTo>
                    <a:pt x="183953" y="182880"/>
                  </a:lnTo>
                  <a:lnTo>
                    <a:pt x="178308" y="182880"/>
                  </a:lnTo>
                  <a:lnTo>
                    <a:pt x="156972" y="175260"/>
                  </a:lnTo>
                  <a:lnTo>
                    <a:pt x="173735" y="158496"/>
                  </a:lnTo>
                  <a:lnTo>
                    <a:pt x="164592" y="158496"/>
                  </a:lnTo>
                  <a:lnTo>
                    <a:pt x="152400" y="144780"/>
                  </a:lnTo>
                  <a:close/>
                </a:path>
                <a:path w="259080" h="215265">
                  <a:moveTo>
                    <a:pt x="178308" y="153924"/>
                  </a:moveTo>
                  <a:lnTo>
                    <a:pt x="156972" y="175260"/>
                  </a:lnTo>
                  <a:lnTo>
                    <a:pt x="178308" y="182880"/>
                  </a:lnTo>
                  <a:lnTo>
                    <a:pt x="178308" y="153924"/>
                  </a:lnTo>
                  <a:close/>
                </a:path>
                <a:path w="259080" h="215265">
                  <a:moveTo>
                    <a:pt x="224790" y="107442"/>
                  </a:moveTo>
                  <a:lnTo>
                    <a:pt x="178308" y="153924"/>
                  </a:lnTo>
                  <a:lnTo>
                    <a:pt x="178308" y="182880"/>
                  </a:lnTo>
                  <a:lnTo>
                    <a:pt x="183953" y="182880"/>
                  </a:lnTo>
                  <a:lnTo>
                    <a:pt x="250064" y="115824"/>
                  </a:lnTo>
                  <a:lnTo>
                    <a:pt x="233172" y="115824"/>
                  </a:lnTo>
                  <a:lnTo>
                    <a:pt x="224790" y="107442"/>
                  </a:lnTo>
                  <a:close/>
                </a:path>
                <a:path w="259080" h="215265">
                  <a:moveTo>
                    <a:pt x="152400" y="56388"/>
                  </a:moveTo>
                  <a:lnTo>
                    <a:pt x="0" y="56388"/>
                  </a:lnTo>
                  <a:lnTo>
                    <a:pt x="0" y="158496"/>
                  </a:lnTo>
                  <a:lnTo>
                    <a:pt x="152400" y="158496"/>
                  </a:lnTo>
                  <a:lnTo>
                    <a:pt x="152400" y="144780"/>
                  </a:lnTo>
                  <a:lnTo>
                    <a:pt x="25908" y="144780"/>
                  </a:lnTo>
                  <a:lnTo>
                    <a:pt x="12192" y="132588"/>
                  </a:lnTo>
                  <a:lnTo>
                    <a:pt x="25908" y="132588"/>
                  </a:lnTo>
                  <a:lnTo>
                    <a:pt x="25908" y="82296"/>
                  </a:lnTo>
                  <a:lnTo>
                    <a:pt x="12192" y="82296"/>
                  </a:lnTo>
                  <a:lnTo>
                    <a:pt x="25908" y="68580"/>
                  </a:lnTo>
                  <a:lnTo>
                    <a:pt x="152400" y="68580"/>
                  </a:lnTo>
                  <a:lnTo>
                    <a:pt x="152400" y="56388"/>
                  </a:lnTo>
                  <a:close/>
                </a:path>
                <a:path w="259080" h="215265">
                  <a:moveTo>
                    <a:pt x="178308" y="132588"/>
                  </a:moveTo>
                  <a:lnTo>
                    <a:pt x="25908" y="132588"/>
                  </a:lnTo>
                  <a:lnTo>
                    <a:pt x="25908" y="144780"/>
                  </a:lnTo>
                  <a:lnTo>
                    <a:pt x="152400" y="144780"/>
                  </a:lnTo>
                  <a:lnTo>
                    <a:pt x="164592" y="158496"/>
                  </a:lnTo>
                  <a:lnTo>
                    <a:pt x="173735" y="158496"/>
                  </a:lnTo>
                  <a:lnTo>
                    <a:pt x="178308" y="153924"/>
                  </a:lnTo>
                  <a:lnTo>
                    <a:pt x="178308" y="132588"/>
                  </a:lnTo>
                  <a:close/>
                </a:path>
                <a:path w="259080" h="215265">
                  <a:moveTo>
                    <a:pt x="25908" y="132588"/>
                  </a:moveTo>
                  <a:lnTo>
                    <a:pt x="12192" y="132588"/>
                  </a:lnTo>
                  <a:lnTo>
                    <a:pt x="25908" y="144780"/>
                  </a:lnTo>
                  <a:lnTo>
                    <a:pt x="25908" y="132588"/>
                  </a:lnTo>
                  <a:close/>
                </a:path>
                <a:path w="259080" h="215265">
                  <a:moveTo>
                    <a:pt x="233172" y="99060"/>
                  </a:moveTo>
                  <a:lnTo>
                    <a:pt x="224790" y="107442"/>
                  </a:lnTo>
                  <a:lnTo>
                    <a:pt x="233172" y="115824"/>
                  </a:lnTo>
                  <a:lnTo>
                    <a:pt x="233172" y="99060"/>
                  </a:lnTo>
                  <a:close/>
                </a:path>
                <a:path w="259080" h="215265">
                  <a:moveTo>
                    <a:pt x="251459" y="99060"/>
                  </a:moveTo>
                  <a:lnTo>
                    <a:pt x="233172" y="99060"/>
                  </a:lnTo>
                  <a:lnTo>
                    <a:pt x="233172" y="115824"/>
                  </a:lnTo>
                  <a:lnTo>
                    <a:pt x="250064" y="115824"/>
                  </a:lnTo>
                  <a:lnTo>
                    <a:pt x="259080" y="106680"/>
                  </a:lnTo>
                  <a:lnTo>
                    <a:pt x="251459" y="99060"/>
                  </a:lnTo>
                  <a:close/>
                </a:path>
                <a:path w="259080" h="215265">
                  <a:moveTo>
                    <a:pt x="182879" y="30480"/>
                  </a:moveTo>
                  <a:lnTo>
                    <a:pt x="178308" y="30480"/>
                  </a:lnTo>
                  <a:lnTo>
                    <a:pt x="178308" y="60960"/>
                  </a:lnTo>
                  <a:lnTo>
                    <a:pt x="224790" y="107442"/>
                  </a:lnTo>
                  <a:lnTo>
                    <a:pt x="233172" y="99060"/>
                  </a:lnTo>
                  <a:lnTo>
                    <a:pt x="251459" y="99060"/>
                  </a:lnTo>
                  <a:lnTo>
                    <a:pt x="182879" y="30480"/>
                  </a:lnTo>
                  <a:close/>
                </a:path>
                <a:path w="259080" h="215265">
                  <a:moveTo>
                    <a:pt x="25908" y="68580"/>
                  </a:moveTo>
                  <a:lnTo>
                    <a:pt x="12192" y="82296"/>
                  </a:lnTo>
                  <a:lnTo>
                    <a:pt x="25908" y="82296"/>
                  </a:lnTo>
                  <a:lnTo>
                    <a:pt x="25908" y="68580"/>
                  </a:lnTo>
                  <a:close/>
                </a:path>
                <a:path w="259080" h="215265">
                  <a:moveTo>
                    <a:pt x="173736" y="56388"/>
                  </a:moveTo>
                  <a:lnTo>
                    <a:pt x="164592" y="56388"/>
                  </a:lnTo>
                  <a:lnTo>
                    <a:pt x="152400" y="68580"/>
                  </a:lnTo>
                  <a:lnTo>
                    <a:pt x="25908" y="68580"/>
                  </a:lnTo>
                  <a:lnTo>
                    <a:pt x="25908" y="82296"/>
                  </a:lnTo>
                  <a:lnTo>
                    <a:pt x="178308" y="82296"/>
                  </a:lnTo>
                  <a:lnTo>
                    <a:pt x="178308" y="60960"/>
                  </a:lnTo>
                  <a:lnTo>
                    <a:pt x="173736" y="56388"/>
                  </a:lnTo>
                  <a:close/>
                </a:path>
                <a:path w="259080" h="215265">
                  <a:moveTo>
                    <a:pt x="152400" y="0"/>
                  </a:moveTo>
                  <a:lnTo>
                    <a:pt x="152400" y="68580"/>
                  </a:lnTo>
                  <a:lnTo>
                    <a:pt x="164592" y="56388"/>
                  </a:lnTo>
                  <a:lnTo>
                    <a:pt x="173736" y="56388"/>
                  </a:lnTo>
                  <a:lnTo>
                    <a:pt x="156972" y="39624"/>
                  </a:lnTo>
                  <a:lnTo>
                    <a:pt x="178308" y="30480"/>
                  </a:lnTo>
                  <a:lnTo>
                    <a:pt x="182879" y="30480"/>
                  </a:lnTo>
                  <a:lnTo>
                    <a:pt x="152400" y="0"/>
                  </a:lnTo>
                  <a:close/>
                </a:path>
                <a:path w="259080" h="215265">
                  <a:moveTo>
                    <a:pt x="178308" y="30480"/>
                  </a:moveTo>
                  <a:lnTo>
                    <a:pt x="156972" y="39624"/>
                  </a:lnTo>
                  <a:lnTo>
                    <a:pt x="178308" y="60960"/>
                  </a:lnTo>
                  <a:lnTo>
                    <a:pt x="178308" y="30480"/>
                  </a:lnTo>
                  <a:close/>
                </a:path>
              </a:pathLst>
            </a:custGeom>
            <a:solidFill>
              <a:srgbClr val="385D8A"/>
            </a:solidFill>
          </p:spPr>
          <p:txBody>
            <a:bodyPr wrap="square" lIns="0" tIns="0" rIns="0" bIns="0" rtlCol="0"/>
            <a:lstStyle/>
            <a:p>
              <a:endParaRPr sz="1630"/>
            </a:p>
          </p:txBody>
        </p:sp>
        <p:sp>
          <p:nvSpPr>
            <p:cNvPr id="80" name="object 80"/>
            <p:cNvSpPr/>
            <p:nvPr/>
          </p:nvSpPr>
          <p:spPr>
            <a:xfrm>
              <a:off x="3668268" y="5684519"/>
              <a:ext cx="990600" cy="304800"/>
            </a:xfrm>
            <a:custGeom>
              <a:avLst/>
              <a:gdLst/>
              <a:ahLst/>
              <a:cxnLst/>
              <a:rect l="l" t="t" r="r" b="b"/>
              <a:pathLst>
                <a:path w="990600" h="304800">
                  <a:moveTo>
                    <a:pt x="990600" y="0"/>
                  </a:moveTo>
                  <a:lnTo>
                    <a:pt x="0" y="0"/>
                  </a:lnTo>
                  <a:lnTo>
                    <a:pt x="0" y="304799"/>
                  </a:lnTo>
                  <a:lnTo>
                    <a:pt x="990600" y="304799"/>
                  </a:lnTo>
                  <a:lnTo>
                    <a:pt x="990600" y="0"/>
                  </a:lnTo>
                  <a:close/>
                </a:path>
              </a:pathLst>
            </a:custGeom>
            <a:solidFill>
              <a:srgbClr val="A0446E"/>
            </a:solidFill>
          </p:spPr>
          <p:txBody>
            <a:bodyPr wrap="square" lIns="0" tIns="0" rIns="0" bIns="0" rtlCol="0"/>
            <a:lstStyle/>
            <a:p>
              <a:endParaRPr sz="1630"/>
            </a:p>
          </p:txBody>
        </p:sp>
        <p:sp>
          <p:nvSpPr>
            <p:cNvPr id="81" name="object 81"/>
            <p:cNvSpPr/>
            <p:nvPr/>
          </p:nvSpPr>
          <p:spPr>
            <a:xfrm>
              <a:off x="3662171" y="5678424"/>
              <a:ext cx="1004569" cy="318770"/>
            </a:xfrm>
            <a:custGeom>
              <a:avLst/>
              <a:gdLst/>
              <a:ahLst/>
              <a:cxnLst/>
              <a:rect l="l" t="t" r="r" b="b"/>
              <a:pathLst>
                <a:path w="1004570" h="318770">
                  <a:moveTo>
                    <a:pt x="1004315" y="0"/>
                  </a:moveTo>
                  <a:lnTo>
                    <a:pt x="0" y="0"/>
                  </a:lnTo>
                  <a:lnTo>
                    <a:pt x="0" y="318516"/>
                  </a:lnTo>
                  <a:lnTo>
                    <a:pt x="1004315" y="318516"/>
                  </a:lnTo>
                  <a:lnTo>
                    <a:pt x="1004315" y="310896"/>
                  </a:lnTo>
                  <a:lnTo>
                    <a:pt x="13715" y="310896"/>
                  </a:lnTo>
                  <a:lnTo>
                    <a:pt x="6095" y="304800"/>
                  </a:lnTo>
                  <a:lnTo>
                    <a:pt x="13715" y="304800"/>
                  </a:lnTo>
                  <a:lnTo>
                    <a:pt x="13715" y="13716"/>
                  </a:lnTo>
                  <a:lnTo>
                    <a:pt x="6095" y="13716"/>
                  </a:lnTo>
                  <a:lnTo>
                    <a:pt x="13715" y="6096"/>
                  </a:lnTo>
                  <a:lnTo>
                    <a:pt x="1004315" y="6096"/>
                  </a:lnTo>
                  <a:lnTo>
                    <a:pt x="1004315" y="0"/>
                  </a:lnTo>
                  <a:close/>
                </a:path>
                <a:path w="1004570" h="318770">
                  <a:moveTo>
                    <a:pt x="13715" y="304800"/>
                  </a:moveTo>
                  <a:lnTo>
                    <a:pt x="6095" y="304800"/>
                  </a:lnTo>
                  <a:lnTo>
                    <a:pt x="13715" y="310896"/>
                  </a:lnTo>
                  <a:lnTo>
                    <a:pt x="13715" y="304800"/>
                  </a:lnTo>
                  <a:close/>
                </a:path>
                <a:path w="1004570" h="318770">
                  <a:moveTo>
                    <a:pt x="990600" y="304800"/>
                  </a:moveTo>
                  <a:lnTo>
                    <a:pt x="13715" y="304800"/>
                  </a:lnTo>
                  <a:lnTo>
                    <a:pt x="13715" y="310896"/>
                  </a:lnTo>
                  <a:lnTo>
                    <a:pt x="990600" y="310896"/>
                  </a:lnTo>
                  <a:lnTo>
                    <a:pt x="990600" y="304800"/>
                  </a:lnTo>
                  <a:close/>
                </a:path>
                <a:path w="1004570" h="318770">
                  <a:moveTo>
                    <a:pt x="990600" y="6096"/>
                  </a:moveTo>
                  <a:lnTo>
                    <a:pt x="990600" y="310896"/>
                  </a:lnTo>
                  <a:lnTo>
                    <a:pt x="996695" y="304800"/>
                  </a:lnTo>
                  <a:lnTo>
                    <a:pt x="1004315" y="304800"/>
                  </a:lnTo>
                  <a:lnTo>
                    <a:pt x="1004315" y="13716"/>
                  </a:lnTo>
                  <a:lnTo>
                    <a:pt x="996695" y="13716"/>
                  </a:lnTo>
                  <a:lnTo>
                    <a:pt x="990600" y="6096"/>
                  </a:lnTo>
                  <a:close/>
                </a:path>
                <a:path w="1004570" h="318770">
                  <a:moveTo>
                    <a:pt x="1004315" y="304800"/>
                  </a:moveTo>
                  <a:lnTo>
                    <a:pt x="996695" y="304800"/>
                  </a:lnTo>
                  <a:lnTo>
                    <a:pt x="990600" y="310896"/>
                  </a:lnTo>
                  <a:lnTo>
                    <a:pt x="1004315" y="310896"/>
                  </a:lnTo>
                  <a:lnTo>
                    <a:pt x="1004315" y="304800"/>
                  </a:lnTo>
                  <a:close/>
                </a:path>
                <a:path w="1004570" h="318770">
                  <a:moveTo>
                    <a:pt x="13715" y="6096"/>
                  </a:moveTo>
                  <a:lnTo>
                    <a:pt x="6095" y="13716"/>
                  </a:lnTo>
                  <a:lnTo>
                    <a:pt x="13715" y="13716"/>
                  </a:lnTo>
                  <a:lnTo>
                    <a:pt x="13715" y="6096"/>
                  </a:lnTo>
                  <a:close/>
                </a:path>
                <a:path w="1004570" h="318770">
                  <a:moveTo>
                    <a:pt x="990600" y="6096"/>
                  </a:moveTo>
                  <a:lnTo>
                    <a:pt x="13715" y="6096"/>
                  </a:lnTo>
                  <a:lnTo>
                    <a:pt x="13715" y="13716"/>
                  </a:lnTo>
                  <a:lnTo>
                    <a:pt x="990600" y="13716"/>
                  </a:lnTo>
                  <a:lnTo>
                    <a:pt x="990600" y="6096"/>
                  </a:lnTo>
                  <a:close/>
                </a:path>
                <a:path w="1004570" h="318770">
                  <a:moveTo>
                    <a:pt x="1004315" y="6096"/>
                  </a:moveTo>
                  <a:lnTo>
                    <a:pt x="990600" y="6096"/>
                  </a:lnTo>
                  <a:lnTo>
                    <a:pt x="996695" y="13716"/>
                  </a:lnTo>
                  <a:lnTo>
                    <a:pt x="1004315" y="13716"/>
                  </a:lnTo>
                  <a:lnTo>
                    <a:pt x="1004315" y="6096"/>
                  </a:lnTo>
                  <a:close/>
                </a:path>
              </a:pathLst>
            </a:custGeom>
            <a:solidFill>
              <a:srgbClr val="000000"/>
            </a:solidFill>
          </p:spPr>
          <p:txBody>
            <a:bodyPr wrap="square" lIns="0" tIns="0" rIns="0" bIns="0" rtlCol="0"/>
            <a:lstStyle/>
            <a:p>
              <a:endParaRPr sz="1630"/>
            </a:p>
          </p:txBody>
        </p:sp>
      </p:grpSp>
      <p:sp>
        <p:nvSpPr>
          <p:cNvPr id="82" name="object 82"/>
          <p:cNvSpPr txBox="1"/>
          <p:nvPr/>
        </p:nvSpPr>
        <p:spPr>
          <a:xfrm>
            <a:off x="4573995" y="5154728"/>
            <a:ext cx="898277" cy="259299"/>
          </a:xfrm>
          <a:prstGeom prst="rect">
            <a:avLst/>
          </a:prstGeom>
        </p:spPr>
        <p:txBody>
          <a:bodyPr vert="horz" wrap="square" lIns="0" tIns="8061" rIns="0" bIns="0" rtlCol="0">
            <a:spAutoFit/>
          </a:bodyPr>
          <a:lstStyle/>
          <a:p>
            <a:pPr marL="83185">
              <a:spcBef>
                <a:spcPts val="65"/>
              </a:spcBef>
            </a:pPr>
            <a:r>
              <a:rPr sz="1630" b="1" spc="-5" dirty="0">
                <a:solidFill>
                  <a:srgbClr val="FFFFFF"/>
                </a:solidFill>
                <a:latin typeface="Arial" panose="020B0604020202020204"/>
                <a:cs typeface="Arial" panose="020B0604020202020204"/>
              </a:rPr>
              <a:t>Delhi</a:t>
            </a:r>
            <a:endParaRPr sz="1630">
              <a:latin typeface="Arial" panose="020B0604020202020204"/>
              <a:cs typeface="Arial" panose="020B0604020202020204"/>
            </a:endParaRPr>
          </a:p>
        </p:txBody>
      </p:sp>
      <p:grpSp>
        <p:nvGrpSpPr>
          <p:cNvPr id="83" name="object 83"/>
          <p:cNvGrpSpPr/>
          <p:nvPr/>
        </p:nvGrpSpPr>
        <p:grpSpPr>
          <a:xfrm>
            <a:off x="4568467" y="4389119"/>
            <a:ext cx="1118240" cy="289061"/>
            <a:chOff x="3662171" y="4840223"/>
            <a:chExt cx="1233170" cy="318770"/>
          </a:xfrm>
        </p:grpSpPr>
        <p:sp>
          <p:nvSpPr>
            <p:cNvPr id="84" name="object 84"/>
            <p:cNvSpPr/>
            <p:nvPr/>
          </p:nvSpPr>
          <p:spPr>
            <a:xfrm>
              <a:off x="3668267" y="4846319"/>
              <a:ext cx="1219200" cy="304800"/>
            </a:xfrm>
            <a:custGeom>
              <a:avLst/>
              <a:gdLst/>
              <a:ahLst/>
              <a:cxnLst/>
              <a:rect l="l" t="t" r="r" b="b"/>
              <a:pathLst>
                <a:path w="1219200" h="304800">
                  <a:moveTo>
                    <a:pt x="1219200" y="0"/>
                  </a:moveTo>
                  <a:lnTo>
                    <a:pt x="0" y="0"/>
                  </a:lnTo>
                  <a:lnTo>
                    <a:pt x="0" y="304800"/>
                  </a:lnTo>
                  <a:lnTo>
                    <a:pt x="1219200" y="304800"/>
                  </a:lnTo>
                  <a:lnTo>
                    <a:pt x="1219200" y="0"/>
                  </a:lnTo>
                  <a:close/>
                </a:path>
              </a:pathLst>
            </a:custGeom>
            <a:solidFill>
              <a:srgbClr val="A0446E"/>
            </a:solidFill>
          </p:spPr>
          <p:txBody>
            <a:bodyPr wrap="square" lIns="0" tIns="0" rIns="0" bIns="0" rtlCol="0"/>
            <a:lstStyle/>
            <a:p>
              <a:endParaRPr sz="1630"/>
            </a:p>
          </p:txBody>
        </p:sp>
        <p:sp>
          <p:nvSpPr>
            <p:cNvPr id="85" name="object 85"/>
            <p:cNvSpPr/>
            <p:nvPr/>
          </p:nvSpPr>
          <p:spPr>
            <a:xfrm>
              <a:off x="3662171" y="4840223"/>
              <a:ext cx="1233170" cy="318770"/>
            </a:xfrm>
            <a:custGeom>
              <a:avLst/>
              <a:gdLst/>
              <a:ahLst/>
              <a:cxnLst/>
              <a:rect l="l" t="t" r="r" b="b"/>
              <a:pathLst>
                <a:path w="1233170" h="318770">
                  <a:moveTo>
                    <a:pt x="1232915" y="0"/>
                  </a:moveTo>
                  <a:lnTo>
                    <a:pt x="0" y="0"/>
                  </a:lnTo>
                  <a:lnTo>
                    <a:pt x="0" y="318516"/>
                  </a:lnTo>
                  <a:lnTo>
                    <a:pt x="1232915" y="318516"/>
                  </a:lnTo>
                  <a:lnTo>
                    <a:pt x="1232915" y="310896"/>
                  </a:lnTo>
                  <a:lnTo>
                    <a:pt x="13715" y="310896"/>
                  </a:lnTo>
                  <a:lnTo>
                    <a:pt x="6095" y="304800"/>
                  </a:lnTo>
                  <a:lnTo>
                    <a:pt x="13715" y="304800"/>
                  </a:lnTo>
                  <a:lnTo>
                    <a:pt x="13715" y="13716"/>
                  </a:lnTo>
                  <a:lnTo>
                    <a:pt x="6095" y="13716"/>
                  </a:lnTo>
                  <a:lnTo>
                    <a:pt x="13715" y="6096"/>
                  </a:lnTo>
                  <a:lnTo>
                    <a:pt x="1232915" y="6096"/>
                  </a:lnTo>
                  <a:lnTo>
                    <a:pt x="1232915" y="0"/>
                  </a:lnTo>
                  <a:close/>
                </a:path>
                <a:path w="1233170" h="318770">
                  <a:moveTo>
                    <a:pt x="13715" y="304800"/>
                  </a:moveTo>
                  <a:lnTo>
                    <a:pt x="6095" y="304800"/>
                  </a:lnTo>
                  <a:lnTo>
                    <a:pt x="13715" y="310896"/>
                  </a:lnTo>
                  <a:lnTo>
                    <a:pt x="13715" y="304800"/>
                  </a:lnTo>
                  <a:close/>
                </a:path>
                <a:path w="1233170" h="318770">
                  <a:moveTo>
                    <a:pt x="1219200" y="304800"/>
                  </a:moveTo>
                  <a:lnTo>
                    <a:pt x="13715" y="304800"/>
                  </a:lnTo>
                  <a:lnTo>
                    <a:pt x="13715" y="310896"/>
                  </a:lnTo>
                  <a:lnTo>
                    <a:pt x="1219200" y="310896"/>
                  </a:lnTo>
                  <a:lnTo>
                    <a:pt x="1219200" y="304800"/>
                  </a:lnTo>
                  <a:close/>
                </a:path>
                <a:path w="1233170" h="318770">
                  <a:moveTo>
                    <a:pt x="1219200" y="6096"/>
                  </a:moveTo>
                  <a:lnTo>
                    <a:pt x="1219200" y="310896"/>
                  </a:lnTo>
                  <a:lnTo>
                    <a:pt x="1225295" y="304800"/>
                  </a:lnTo>
                  <a:lnTo>
                    <a:pt x="1232915" y="304800"/>
                  </a:lnTo>
                  <a:lnTo>
                    <a:pt x="1232915" y="13716"/>
                  </a:lnTo>
                  <a:lnTo>
                    <a:pt x="1225295" y="13716"/>
                  </a:lnTo>
                  <a:lnTo>
                    <a:pt x="1219200" y="6096"/>
                  </a:lnTo>
                  <a:close/>
                </a:path>
                <a:path w="1233170" h="318770">
                  <a:moveTo>
                    <a:pt x="1232915" y="304800"/>
                  </a:moveTo>
                  <a:lnTo>
                    <a:pt x="1225295" y="304800"/>
                  </a:lnTo>
                  <a:lnTo>
                    <a:pt x="1219200" y="310896"/>
                  </a:lnTo>
                  <a:lnTo>
                    <a:pt x="1232915" y="310896"/>
                  </a:lnTo>
                  <a:lnTo>
                    <a:pt x="1232915" y="304800"/>
                  </a:lnTo>
                  <a:close/>
                </a:path>
                <a:path w="1233170" h="318770">
                  <a:moveTo>
                    <a:pt x="13715" y="6096"/>
                  </a:moveTo>
                  <a:lnTo>
                    <a:pt x="6095" y="13716"/>
                  </a:lnTo>
                  <a:lnTo>
                    <a:pt x="13715" y="13716"/>
                  </a:lnTo>
                  <a:lnTo>
                    <a:pt x="13715" y="6096"/>
                  </a:lnTo>
                  <a:close/>
                </a:path>
                <a:path w="1233170" h="318770">
                  <a:moveTo>
                    <a:pt x="1219200" y="6096"/>
                  </a:moveTo>
                  <a:lnTo>
                    <a:pt x="13715" y="6096"/>
                  </a:lnTo>
                  <a:lnTo>
                    <a:pt x="13715" y="13716"/>
                  </a:lnTo>
                  <a:lnTo>
                    <a:pt x="1219200" y="13716"/>
                  </a:lnTo>
                  <a:lnTo>
                    <a:pt x="1219200" y="6096"/>
                  </a:lnTo>
                  <a:close/>
                </a:path>
                <a:path w="1233170" h="318770">
                  <a:moveTo>
                    <a:pt x="1232915" y="6096"/>
                  </a:moveTo>
                  <a:lnTo>
                    <a:pt x="1219200" y="6096"/>
                  </a:lnTo>
                  <a:lnTo>
                    <a:pt x="1225295" y="13716"/>
                  </a:lnTo>
                  <a:lnTo>
                    <a:pt x="1232915" y="13716"/>
                  </a:lnTo>
                  <a:lnTo>
                    <a:pt x="1232915" y="6096"/>
                  </a:lnTo>
                  <a:close/>
                </a:path>
              </a:pathLst>
            </a:custGeom>
            <a:solidFill>
              <a:srgbClr val="000000"/>
            </a:solidFill>
          </p:spPr>
          <p:txBody>
            <a:bodyPr wrap="square" lIns="0" tIns="0" rIns="0" bIns="0" rtlCol="0"/>
            <a:lstStyle/>
            <a:p>
              <a:endParaRPr sz="1630"/>
            </a:p>
          </p:txBody>
        </p:sp>
      </p:grpSp>
      <p:sp>
        <p:nvSpPr>
          <p:cNvPr id="86" name="object 86"/>
          <p:cNvSpPr txBox="1"/>
          <p:nvPr/>
        </p:nvSpPr>
        <p:spPr>
          <a:xfrm>
            <a:off x="4573995" y="4394648"/>
            <a:ext cx="1105572" cy="259299"/>
          </a:xfrm>
          <a:prstGeom prst="rect">
            <a:avLst/>
          </a:prstGeom>
        </p:spPr>
        <p:txBody>
          <a:bodyPr vert="horz" wrap="square" lIns="0" tIns="8061" rIns="0" bIns="0" rtlCol="0">
            <a:spAutoFit/>
          </a:bodyPr>
          <a:lstStyle/>
          <a:p>
            <a:pPr marL="83185">
              <a:spcBef>
                <a:spcPts val="65"/>
              </a:spcBef>
            </a:pPr>
            <a:r>
              <a:rPr sz="1630" b="1" dirty="0">
                <a:solidFill>
                  <a:srgbClr val="FFFFFF"/>
                </a:solidFill>
                <a:latin typeface="Arial" panose="020B0604020202020204"/>
                <a:cs typeface="Arial" panose="020B0604020202020204"/>
              </a:rPr>
              <a:t>Mumbai</a:t>
            </a:r>
            <a:endParaRPr sz="1630">
              <a:latin typeface="Arial" panose="020B0604020202020204"/>
              <a:cs typeface="Arial" panose="020B0604020202020204"/>
            </a:endParaRPr>
          </a:p>
        </p:txBody>
      </p:sp>
      <p:grpSp>
        <p:nvGrpSpPr>
          <p:cNvPr id="87" name="object 87"/>
          <p:cNvGrpSpPr/>
          <p:nvPr/>
        </p:nvGrpSpPr>
        <p:grpSpPr>
          <a:xfrm>
            <a:off x="4568467" y="5563789"/>
            <a:ext cx="1187338" cy="289061"/>
            <a:chOff x="3662171" y="6135623"/>
            <a:chExt cx="1309370" cy="318770"/>
          </a:xfrm>
        </p:grpSpPr>
        <p:sp>
          <p:nvSpPr>
            <p:cNvPr id="88" name="object 88"/>
            <p:cNvSpPr/>
            <p:nvPr/>
          </p:nvSpPr>
          <p:spPr>
            <a:xfrm>
              <a:off x="3668267" y="6141719"/>
              <a:ext cx="1295400" cy="304800"/>
            </a:xfrm>
            <a:custGeom>
              <a:avLst/>
              <a:gdLst/>
              <a:ahLst/>
              <a:cxnLst/>
              <a:rect l="l" t="t" r="r" b="b"/>
              <a:pathLst>
                <a:path w="1295400" h="304800">
                  <a:moveTo>
                    <a:pt x="1295400" y="0"/>
                  </a:moveTo>
                  <a:lnTo>
                    <a:pt x="0" y="0"/>
                  </a:lnTo>
                  <a:lnTo>
                    <a:pt x="0" y="304799"/>
                  </a:lnTo>
                  <a:lnTo>
                    <a:pt x="1295400" y="304799"/>
                  </a:lnTo>
                  <a:lnTo>
                    <a:pt x="1295400" y="0"/>
                  </a:lnTo>
                  <a:close/>
                </a:path>
              </a:pathLst>
            </a:custGeom>
            <a:solidFill>
              <a:srgbClr val="A0446E"/>
            </a:solidFill>
          </p:spPr>
          <p:txBody>
            <a:bodyPr wrap="square" lIns="0" tIns="0" rIns="0" bIns="0" rtlCol="0"/>
            <a:lstStyle/>
            <a:p>
              <a:endParaRPr sz="1630"/>
            </a:p>
          </p:txBody>
        </p:sp>
        <p:sp>
          <p:nvSpPr>
            <p:cNvPr id="89" name="object 89"/>
            <p:cNvSpPr/>
            <p:nvPr/>
          </p:nvSpPr>
          <p:spPr>
            <a:xfrm>
              <a:off x="3662171" y="6135623"/>
              <a:ext cx="1309370" cy="318770"/>
            </a:xfrm>
            <a:custGeom>
              <a:avLst/>
              <a:gdLst/>
              <a:ahLst/>
              <a:cxnLst/>
              <a:rect l="l" t="t" r="r" b="b"/>
              <a:pathLst>
                <a:path w="1309370" h="318770">
                  <a:moveTo>
                    <a:pt x="1309115" y="0"/>
                  </a:moveTo>
                  <a:lnTo>
                    <a:pt x="0" y="0"/>
                  </a:lnTo>
                  <a:lnTo>
                    <a:pt x="0" y="318516"/>
                  </a:lnTo>
                  <a:lnTo>
                    <a:pt x="1309115" y="318516"/>
                  </a:lnTo>
                  <a:lnTo>
                    <a:pt x="1309115" y="310896"/>
                  </a:lnTo>
                  <a:lnTo>
                    <a:pt x="13715" y="310896"/>
                  </a:lnTo>
                  <a:lnTo>
                    <a:pt x="6095" y="304800"/>
                  </a:lnTo>
                  <a:lnTo>
                    <a:pt x="13715" y="304800"/>
                  </a:lnTo>
                  <a:lnTo>
                    <a:pt x="13715" y="13716"/>
                  </a:lnTo>
                  <a:lnTo>
                    <a:pt x="6095" y="13716"/>
                  </a:lnTo>
                  <a:lnTo>
                    <a:pt x="13715" y="6096"/>
                  </a:lnTo>
                  <a:lnTo>
                    <a:pt x="1309115" y="6096"/>
                  </a:lnTo>
                  <a:lnTo>
                    <a:pt x="1309115" y="0"/>
                  </a:lnTo>
                  <a:close/>
                </a:path>
                <a:path w="1309370" h="318770">
                  <a:moveTo>
                    <a:pt x="13715" y="304800"/>
                  </a:moveTo>
                  <a:lnTo>
                    <a:pt x="6095" y="304800"/>
                  </a:lnTo>
                  <a:lnTo>
                    <a:pt x="13715" y="310896"/>
                  </a:lnTo>
                  <a:lnTo>
                    <a:pt x="13715" y="304800"/>
                  </a:lnTo>
                  <a:close/>
                </a:path>
                <a:path w="1309370" h="318770">
                  <a:moveTo>
                    <a:pt x="1295400" y="304800"/>
                  </a:moveTo>
                  <a:lnTo>
                    <a:pt x="13715" y="304800"/>
                  </a:lnTo>
                  <a:lnTo>
                    <a:pt x="13715" y="310896"/>
                  </a:lnTo>
                  <a:lnTo>
                    <a:pt x="1295400" y="310896"/>
                  </a:lnTo>
                  <a:lnTo>
                    <a:pt x="1295400" y="304800"/>
                  </a:lnTo>
                  <a:close/>
                </a:path>
                <a:path w="1309370" h="318770">
                  <a:moveTo>
                    <a:pt x="1295400" y="6096"/>
                  </a:moveTo>
                  <a:lnTo>
                    <a:pt x="1295400" y="310896"/>
                  </a:lnTo>
                  <a:lnTo>
                    <a:pt x="1301495" y="304800"/>
                  </a:lnTo>
                  <a:lnTo>
                    <a:pt x="1309115" y="304800"/>
                  </a:lnTo>
                  <a:lnTo>
                    <a:pt x="1309115" y="13716"/>
                  </a:lnTo>
                  <a:lnTo>
                    <a:pt x="1301495" y="13716"/>
                  </a:lnTo>
                  <a:lnTo>
                    <a:pt x="1295400" y="6096"/>
                  </a:lnTo>
                  <a:close/>
                </a:path>
                <a:path w="1309370" h="318770">
                  <a:moveTo>
                    <a:pt x="1309115" y="304800"/>
                  </a:moveTo>
                  <a:lnTo>
                    <a:pt x="1301495" y="304800"/>
                  </a:lnTo>
                  <a:lnTo>
                    <a:pt x="1295400" y="310896"/>
                  </a:lnTo>
                  <a:lnTo>
                    <a:pt x="1309115" y="310896"/>
                  </a:lnTo>
                  <a:lnTo>
                    <a:pt x="1309115" y="304800"/>
                  </a:lnTo>
                  <a:close/>
                </a:path>
                <a:path w="1309370" h="318770">
                  <a:moveTo>
                    <a:pt x="13715" y="6096"/>
                  </a:moveTo>
                  <a:lnTo>
                    <a:pt x="6095" y="13716"/>
                  </a:lnTo>
                  <a:lnTo>
                    <a:pt x="13715" y="13716"/>
                  </a:lnTo>
                  <a:lnTo>
                    <a:pt x="13715" y="6096"/>
                  </a:lnTo>
                  <a:close/>
                </a:path>
                <a:path w="1309370" h="318770">
                  <a:moveTo>
                    <a:pt x="1295400" y="6096"/>
                  </a:moveTo>
                  <a:lnTo>
                    <a:pt x="13715" y="6096"/>
                  </a:lnTo>
                  <a:lnTo>
                    <a:pt x="13715" y="13716"/>
                  </a:lnTo>
                  <a:lnTo>
                    <a:pt x="1295400" y="13716"/>
                  </a:lnTo>
                  <a:lnTo>
                    <a:pt x="1295400" y="6096"/>
                  </a:lnTo>
                  <a:close/>
                </a:path>
                <a:path w="1309370" h="318770">
                  <a:moveTo>
                    <a:pt x="1309115" y="6096"/>
                  </a:moveTo>
                  <a:lnTo>
                    <a:pt x="1295400" y="6096"/>
                  </a:lnTo>
                  <a:lnTo>
                    <a:pt x="1301495" y="13716"/>
                  </a:lnTo>
                  <a:lnTo>
                    <a:pt x="1309115" y="13716"/>
                  </a:lnTo>
                  <a:lnTo>
                    <a:pt x="1309115" y="6096"/>
                  </a:lnTo>
                  <a:close/>
                </a:path>
              </a:pathLst>
            </a:custGeom>
            <a:solidFill>
              <a:srgbClr val="000000"/>
            </a:solidFill>
          </p:spPr>
          <p:txBody>
            <a:bodyPr wrap="square" lIns="0" tIns="0" rIns="0" bIns="0" rtlCol="0"/>
            <a:lstStyle/>
            <a:p>
              <a:endParaRPr sz="1630"/>
            </a:p>
          </p:txBody>
        </p:sp>
      </p:grpSp>
      <p:sp>
        <p:nvSpPr>
          <p:cNvPr id="90" name="object 90"/>
          <p:cNvSpPr txBox="1"/>
          <p:nvPr/>
        </p:nvSpPr>
        <p:spPr>
          <a:xfrm>
            <a:off x="4573995" y="5569318"/>
            <a:ext cx="1174670" cy="259299"/>
          </a:xfrm>
          <a:prstGeom prst="rect">
            <a:avLst/>
          </a:prstGeom>
        </p:spPr>
        <p:txBody>
          <a:bodyPr vert="horz" wrap="square" lIns="0" tIns="8061" rIns="0" bIns="0" rtlCol="0">
            <a:spAutoFit/>
          </a:bodyPr>
          <a:lstStyle/>
          <a:p>
            <a:pPr marL="83185">
              <a:spcBef>
                <a:spcPts val="65"/>
              </a:spcBef>
            </a:pPr>
            <a:r>
              <a:rPr sz="1630" b="1" spc="-5" dirty="0">
                <a:solidFill>
                  <a:srgbClr val="FFFFFF"/>
                </a:solidFill>
                <a:latin typeface="Arial" panose="020B0604020202020204"/>
                <a:cs typeface="Arial" panose="020B0604020202020204"/>
              </a:rPr>
              <a:t>Chennai</a:t>
            </a:r>
            <a:endParaRPr sz="1630">
              <a:latin typeface="Arial" panose="020B0604020202020204"/>
              <a:cs typeface="Arial" panose="020B0604020202020204"/>
            </a:endParaRPr>
          </a:p>
        </p:txBody>
      </p:sp>
      <p:grpSp>
        <p:nvGrpSpPr>
          <p:cNvPr id="91" name="object 91"/>
          <p:cNvGrpSpPr/>
          <p:nvPr/>
        </p:nvGrpSpPr>
        <p:grpSpPr>
          <a:xfrm>
            <a:off x="4568467" y="4803708"/>
            <a:ext cx="1187338" cy="289061"/>
            <a:chOff x="3662171" y="5297423"/>
            <a:chExt cx="1309370" cy="318770"/>
          </a:xfrm>
        </p:grpSpPr>
        <p:sp>
          <p:nvSpPr>
            <p:cNvPr id="92" name="object 92"/>
            <p:cNvSpPr/>
            <p:nvPr/>
          </p:nvSpPr>
          <p:spPr>
            <a:xfrm>
              <a:off x="3668267" y="5303519"/>
              <a:ext cx="1295400" cy="304800"/>
            </a:xfrm>
            <a:custGeom>
              <a:avLst/>
              <a:gdLst/>
              <a:ahLst/>
              <a:cxnLst/>
              <a:rect l="l" t="t" r="r" b="b"/>
              <a:pathLst>
                <a:path w="1295400" h="304800">
                  <a:moveTo>
                    <a:pt x="1295400" y="0"/>
                  </a:moveTo>
                  <a:lnTo>
                    <a:pt x="0" y="0"/>
                  </a:lnTo>
                  <a:lnTo>
                    <a:pt x="0" y="304800"/>
                  </a:lnTo>
                  <a:lnTo>
                    <a:pt x="1295400" y="304800"/>
                  </a:lnTo>
                  <a:lnTo>
                    <a:pt x="1295400" y="0"/>
                  </a:lnTo>
                  <a:close/>
                </a:path>
              </a:pathLst>
            </a:custGeom>
            <a:solidFill>
              <a:srgbClr val="A0446E"/>
            </a:solidFill>
          </p:spPr>
          <p:txBody>
            <a:bodyPr wrap="square" lIns="0" tIns="0" rIns="0" bIns="0" rtlCol="0"/>
            <a:lstStyle/>
            <a:p>
              <a:endParaRPr sz="1630"/>
            </a:p>
          </p:txBody>
        </p:sp>
        <p:sp>
          <p:nvSpPr>
            <p:cNvPr id="93" name="object 93"/>
            <p:cNvSpPr/>
            <p:nvPr/>
          </p:nvSpPr>
          <p:spPr>
            <a:xfrm>
              <a:off x="3662171" y="5297423"/>
              <a:ext cx="1309370" cy="318770"/>
            </a:xfrm>
            <a:custGeom>
              <a:avLst/>
              <a:gdLst/>
              <a:ahLst/>
              <a:cxnLst/>
              <a:rect l="l" t="t" r="r" b="b"/>
              <a:pathLst>
                <a:path w="1309370" h="318770">
                  <a:moveTo>
                    <a:pt x="1309115" y="0"/>
                  </a:moveTo>
                  <a:lnTo>
                    <a:pt x="0" y="0"/>
                  </a:lnTo>
                  <a:lnTo>
                    <a:pt x="0" y="318516"/>
                  </a:lnTo>
                  <a:lnTo>
                    <a:pt x="1309115" y="318516"/>
                  </a:lnTo>
                  <a:lnTo>
                    <a:pt x="1309115" y="310896"/>
                  </a:lnTo>
                  <a:lnTo>
                    <a:pt x="13715" y="310896"/>
                  </a:lnTo>
                  <a:lnTo>
                    <a:pt x="6095" y="304800"/>
                  </a:lnTo>
                  <a:lnTo>
                    <a:pt x="13715" y="304800"/>
                  </a:lnTo>
                  <a:lnTo>
                    <a:pt x="13715" y="13716"/>
                  </a:lnTo>
                  <a:lnTo>
                    <a:pt x="6095" y="13716"/>
                  </a:lnTo>
                  <a:lnTo>
                    <a:pt x="13715" y="6096"/>
                  </a:lnTo>
                  <a:lnTo>
                    <a:pt x="1309115" y="6096"/>
                  </a:lnTo>
                  <a:lnTo>
                    <a:pt x="1309115" y="0"/>
                  </a:lnTo>
                  <a:close/>
                </a:path>
                <a:path w="1309370" h="318770">
                  <a:moveTo>
                    <a:pt x="13715" y="304800"/>
                  </a:moveTo>
                  <a:lnTo>
                    <a:pt x="6095" y="304800"/>
                  </a:lnTo>
                  <a:lnTo>
                    <a:pt x="13715" y="310896"/>
                  </a:lnTo>
                  <a:lnTo>
                    <a:pt x="13715" y="304800"/>
                  </a:lnTo>
                  <a:close/>
                </a:path>
                <a:path w="1309370" h="318770">
                  <a:moveTo>
                    <a:pt x="1295400" y="304800"/>
                  </a:moveTo>
                  <a:lnTo>
                    <a:pt x="13715" y="304800"/>
                  </a:lnTo>
                  <a:lnTo>
                    <a:pt x="13715" y="310896"/>
                  </a:lnTo>
                  <a:lnTo>
                    <a:pt x="1295400" y="310896"/>
                  </a:lnTo>
                  <a:lnTo>
                    <a:pt x="1295400" y="304800"/>
                  </a:lnTo>
                  <a:close/>
                </a:path>
                <a:path w="1309370" h="318770">
                  <a:moveTo>
                    <a:pt x="1295400" y="6096"/>
                  </a:moveTo>
                  <a:lnTo>
                    <a:pt x="1295400" y="310896"/>
                  </a:lnTo>
                  <a:lnTo>
                    <a:pt x="1301495" y="304800"/>
                  </a:lnTo>
                  <a:lnTo>
                    <a:pt x="1309115" y="304800"/>
                  </a:lnTo>
                  <a:lnTo>
                    <a:pt x="1309115" y="13716"/>
                  </a:lnTo>
                  <a:lnTo>
                    <a:pt x="1301495" y="13716"/>
                  </a:lnTo>
                  <a:lnTo>
                    <a:pt x="1295400" y="6096"/>
                  </a:lnTo>
                  <a:close/>
                </a:path>
                <a:path w="1309370" h="318770">
                  <a:moveTo>
                    <a:pt x="1309115" y="304800"/>
                  </a:moveTo>
                  <a:lnTo>
                    <a:pt x="1301495" y="304800"/>
                  </a:lnTo>
                  <a:lnTo>
                    <a:pt x="1295400" y="310896"/>
                  </a:lnTo>
                  <a:lnTo>
                    <a:pt x="1309115" y="310896"/>
                  </a:lnTo>
                  <a:lnTo>
                    <a:pt x="1309115" y="304800"/>
                  </a:lnTo>
                  <a:close/>
                </a:path>
                <a:path w="1309370" h="318770">
                  <a:moveTo>
                    <a:pt x="13715" y="6096"/>
                  </a:moveTo>
                  <a:lnTo>
                    <a:pt x="6095" y="13716"/>
                  </a:lnTo>
                  <a:lnTo>
                    <a:pt x="13715" y="13716"/>
                  </a:lnTo>
                  <a:lnTo>
                    <a:pt x="13715" y="6096"/>
                  </a:lnTo>
                  <a:close/>
                </a:path>
                <a:path w="1309370" h="318770">
                  <a:moveTo>
                    <a:pt x="1295400" y="6096"/>
                  </a:moveTo>
                  <a:lnTo>
                    <a:pt x="13715" y="6096"/>
                  </a:lnTo>
                  <a:lnTo>
                    <a:pt x="13715" y="13716"/>
                  </a:lnTo>
                  <a:lnTo>
                    <a:pt x="1295400" y="13716"/>
                  </a:lnTo>
                  <a:lnTo>
                    <a:pt x="1295400" y="6096"/>
                  </a:lnTo>
                  <a:close/>
                </a:path>
                <a:path w="1309370" h="318770">
                  <a:moveTo>
                    <a:pt x="1309115" y="6096"/>
                  </a:moveTo>
                  <a:lnTo>
                    <a:pt x="1295400" y="6096"/>
                  </a:lnTo>
                  <a:lnTo>
                    <a:pt x="1301495" y="13716"/>
                  </a:lnTo>
                  <a:lnTo>
                    <a:pt x="1309115" y="13716"/>
                  </a:lnTo>
                  <a:lnTo>
                    <a:pt x="1309115" y="6096"/>
                  </a:lnTo>
                  <a:close/>
                </a:path>
              </a:pathLst>
            </a:custGeom>
            <a:solidFill>
              <a:srgbClr val="000000"/>
            </a:solidFill>
          </p:spPr>
          <p:txBody>
            <a:bodyPr wrap="square" lIns="0" tIns="0" rIns="0" bIns="0" rtlCol="0"/>
            <a:lstStyle/>
            <a:p>
              <a:endParaRPr sz="1630"/>
            </a:p>
          </p:txBody>
        </p:sp>
      </p:grpSp>
      <p:sp>
        <p:nvSpPr>
          <p:cNvPr id="94" name="object 94"/>
          <p:cNvSpPr txBox="1"/>
          <p:nvPr/>
        </p:nvSpPr>
        <p:spPr>
          <a:xfrm>
            <a:off x="4573995" y="4809237"/>
            <a:ext cx="1174670" cy="259299"/>
          </a:xfrm>
          <a:prstGeom prst="rect">
            <a:avLst/>
          </a:prstGeom>
        </p:spPr>
        <p:txBody>
          <a:bodyPr vert="horz" wrap="square" lIns="0" tIns="8061" rIns="0" bIns="0" rtlCol="0">
            <a:spAutoFit/>
          </a:bodyPr>
          <a:lstStyle/>
          <a:p>
            <a:pPr marL="83185">
              <a:spcBef>
                <a:spcPts val="65"/>
              </a:spcBef>
            </a:pPr>
            <a:r>
              <a:rPr sz="1630" b="1" spc="-5" dirty="0">
                <a:solidFill>
                  <a:srgbClr val="FFFFFF"/>
                </a:solidFill>
                <a:latin typeface="Arial" panose="020B0604020202020204"/>
                <a:cs typeface="Arial" panose="020B0604020202020204"/>
              </a:rPr>
              <a:t>Kolkata</a:t>
            </a:r>
            <a:endParaRPr sz="1630">
              <a:latin typeface="Arial" panose="020B0604020202020204"/>
              <a:cs typeface="Arial" panose="020B0604020202020204"/>
            </a:endParaRPr>
          </a:p>
        </p:txBody>
      </p:sp>
      <p:grpSp>
        <p:nvGrpSpPr>
          <p:cNvPr id="95" name="object 95"/>
          <p:cNvGrpSpPr/>
          <p:nvPr/>
        </p:nvGrpSpPr>
        <p:grpSpPr>
          <a:xfrm>
            <a:off x="4568468" y="5978379"/>
            <a:ext cx="1532829" cy="289061"/>
            <a:chOff x="3662171" y="6592823"/>
            <a:chExt cx="1690370" cy="318770"/>
          </a:xfrm>
        </p:grpSpPr>
        <p:sp>
          <p:nvSpPr>
            <p:cNvPr id="96" name="object 96"/>
            <p:cNvSpPr/>
            <p:nvPr/>
          </p:nvSpPr>
          <p:spPr>
            <a:xfrm>
              <a:off x="3668267" y="6598919"/>
              <a:ext cx="1676400" cy="304800"/>
            </a:xfrm>
            <a:custGeom>
              <a:avLst/>
              <a:gdLst/>
              <a:ahLst/>
              <a:cxnLst/>
              <a:rect l="l" t="t" r="r" b="b"/>
              <a:pathLst>
                <a:path w="1676400" h="304800">
                  <a:moveTo>
                    <a:pt x="1676400" y="0"/>
                  </a:moveTo>
                  <a:lnTo>
                    <a:pt x="0" y="0"/>
                  </a:lnTo>
                  <a:lnTo>
                    <a:pt x="0" y="304800"/>
                  </a:lnTo>
                  <a:lnTo>
                    <a:pt x="1676400" y="304800"/>
                  </a:lnTo>
                  <a:lnTo>
                    <a:pt x="1676400" y="0"/>
                  </a:lnTo>
                  <a:close/>
                </a:path>
              </a:pathLst>
            </a:custGeom>
            <a:solidFill>
              <a:srgbClr val="A0446E"/>
            </a:solidFill>
          </p:spPr>
          <p:txBody>
            <a:bodyPr wrap="square" lIns="0" tIns="0" rIns="0" bIns="0" rtlCol="0"/>
            <a:lstStyle/>
            <a:p>
              <a:endParaRPr sz="1630"/>
            </a:p>
          </p:txBody>
        </p:sp>
        <p:sp>
          <p:nvSpPr>
            <p:cNvPr id="97" name="object 97"/>
            <p:cNvSpPr/>
            <p:nvPr/>
          </p:nvSpPr>
          <p:spPr>
            <a:xfrm>
              <a:off x="3662171" y="6592823"/>
              <a:ext cx="1690370" cy="318770"/>
            </a:xfrm>
            <a:custGeom>
              <a:avLst/>
              <a:gdLst/>
              <a:ahLst/>
              <a:cxnLst/>
              <a:rect l="l" t="t" r="r" b="b"/>
              <a:pathLst>
                <a:path w="1690370" h="318770">
                  <a:moveTo>
                    <a:pt x="1690115" y="0"/>
                  </a:moveTo>
                  <a:lnTo>
                    <a:pt x="0" y="0"/>
                  </a:lnTo>
                  <a:lnTo>
                    <a:pt x="0" y="318515"/>
                  </a:lnTo>
                  <a:lnTo>
                    <a:pt x="1690115" y="318515"/>
                  </a:lnTo>
                  <a:lnTo>
                    <a:pt x="1690115" y="310895"/>
                  </a:lnTo>
                  <a:lnTo>
                    <a:pt x="13715" y="310895"/>
                  </a:lnTo>
                  <a:lnTo>
                    <a:pt x="6095" y="304799"/>
                  </a:lnTo>
                  <a:lnTo>
                    <a:pt x="13715" y="304799"/>
                  </a:lnTo>
                  <a:lnTo>
                    <a:pt x="13715" y="13715"/>
                  </a:lnTo>
                  <a:lnTo>
                    <a:pt x="6095" y="13715"/>
                  </a:lnTo>
                  <a:lnTo>
                    <a:pt x="13715" y="6095"/>
                  </a:lnTo>
                  <a:lnTo>
                    <a:pt x="1690115" y="6095"/>
                  </a:lnTo>
                  <a:lnTo>
                    <a:pt x="1690115" y="0"/>
                  </a:lnTo>
                  <a:close/>
                </a:path>
                <a:path w="1690370" h="318770">
                  <a:moveTo>
                    <a:pt x="13715" y="304799"/>
                  </a:moveTo>
                  <a:lnTo>
                    <a:pt x="6095" y="304799"/>
                  </a:lnTo>
                  <a:lnTo>
                    <a:pt x="13715" y="310895"/>
                  </a:lnTo>
                  <a:lnTo>
                    <a:pt x="13715" y="304799"/>
                  </a:lnTo>
                  <a:close/>
                </a:path>
                <a:path w="1690370" h="318770">
                  <a:moveTo>
                    <a:pt x="1676400" y="304799"/>
                  </a:moveTo>
                  <a:lnTo>
                    <a:pt x="13715" y="304799"/>
                  </a:lnTo>
                  <a:lnTo>
                    <a:pt x="13715" y="310895"/>
                  </a:lnTo>
                  <a:lnTo>
                    <a:pt x="1676400" y="310895"/>
                  </a:lnTo>
                  <a:lnTo>
                    <a:pt x="1676400" y="304799"/>
                  </a:lnTo>
                  <a:close/>
                </a:path>
                <a:path w="1690370" h="318770">
                  <a:moveTo>
                    <a:pt x="1676400" y="6095"/>
                  </a:moveTo>
                  <a:lnTo>
                    <a:pt x="1676400" y="310895"/>
                  </a:lnTo>
                  <a:lnTo>
                    <a:pt x="1682495" y="304799"/>
                  </a:lnTo>
                  <a:lnTo>
                    <a:pt x="1690115" y="304799"/>
                  </a:lnTo>
                  <a:lnTo>
                    <a:pt x="1690115" y="13715"/>
                  </a:lnTo>
                  <a:lnTo>
                    <a:pt x="1682495" y="13715"/>
                  </a:lnTo>
                  <a:lnTo>
                    <a:pt x="1676400" y="6095"/>
                  </a:lnTo>
                  <a:close/>
                </a:path>
                <a:path w="1690370" h="318770">
                  <a:moveTo>
                    <a:pt x="1690115" y="304799"/>
                  </a:moveTo>
                  <a:lnTo>
                    <a:pt x="1682495" y="304799"/>
                  </a:lnTo>
                  <a:lnTo>
                    <a:pt x="1676400" y="310895"/>
                  </a:lnTo>
                  <a:lnTo>
                    <a:pt x="1690115" y="310895"/>
                  </a:lnTo>
                  <a:lnTo>
                    <a:pt x="1690115" y="304799"/>
                  </a:lnTo>
                  <a:close/>
                </a:path>
                <a:path w="1690370" h="318770">
                  <a:moveTo>
                    <a:pt x="13715" y="6095"/>
                  </a:moveTo>
                  <a:lnTo>
                    <a:pt x="6095" y="13715"/>
                  </a:lnTo>
                  <a:lnTo>
                    <a:pt x="13715" y="13715"/>
                  </a:lnTo>
                  <a:lnTo>
                    <a:pt x="13715" y="6095"/>
                  </a:lnTo>
                  <a:close/>
                </a:path>
                <a:path w="1690370" h="318770">
                  <a:moveTo>
                    <a:pt x="1676400" y="6095"/>
                  </a:moveTo>
                  <a:lnTo>
                    <a:pt x="13715" y="6095"/>
                  </a:lnTo>
                  <a:lnTo>
                    <a:pt x="13715" y="13715"/>
                  </a:lnTo>
                  <a:lnTo>
                    <a:pt x="1676400" y="13715"/>
                  </a:lnTo>
                  <a:lnTo>
                    <a:pt x="1676400" y="6095"/>
                  </a:lnTo>
                  <a:close/>
                </a:path>
                <a:path w="1690370" h="318770">
                  <a:moveTo>
                    <a:pt x="1690115" y="6095"/>
                  </a:moveTo>
                  <a:lnTo>
                    <a:pt x="1676400" y="6095"/>
                  </a:lnTo>
                  <a:lnTo>
                    <a:pt x="1682495" y="13715"/>
                  </a:lnTo>
                  <a:lnTo>
                    <a:pt x="1690115" y="13715"/>
                  </a:lnTo>
                  <a:lnTo>
                    <a:pt x="1690115" y="6095"/>
                  </a:lnTo>
                  <a:close/>
                </a:path>
              </a:pathLst>
            </a:custGeom>
            <a:solidFill>
              <a:srgbClr val="000000"/>
            </a:solidFill>
          </p:spPr>
          <p:txBody>
            <a:bodyPr wrap="square" lIns="0" tIns="0" rIns="0" bIns="0" rtlCol="0"/>
            <a:lstStyle/>
            <a:p>
              <a:endParaRPr sz="1630"/>
            </a:p>
          </p:txBody>
        </p:sp>
      </p:grpSp>
      <p:sp>
        <p:nvSpPr>
          <p:cNvPr id="98" name="object 98"/>
          <p:cNvSpPr txBox="1"/>
          <p:nvPr/>
        </p:nvSpPr>
        <p:spPr>
          <a:xfrm>
            <a:off x="4573995" y="5983906"/>
            <a:ext cx="1520161" cy="259299"/>
          </a:xfrm>
          <a:prstGeom prst="rect">
            <a:avLst/>
          </a:prstGeom>
        </p:spPr>
        <p:txBody>
          <a:bodyPr vert="horz" wrap="square" lIns="0" tIns="8061" rIns="0" bIns="0" rtlCol="0">
            <a:spAutoFit/>
          </a:bodyPr>
          <a:lstStyle/>
          <a:p>
            <a:pPr marL="83185">
              <a:spcBef>
                <a:spcPts val="65"/>
              </a:spcBef>
            </a:pPr>
            <a:r>
              <a:rPr sz="1630" b="1" spc="-9" dirty="0">
                <a:solidFill>
                  <a:srgbClr val="FFFFFF"/>
                </a:solidFill>
                <a:latin typeface="Arial" panose="020B0604020202020204"/>
                <a:cs typeface="Arial" panose="020B0604020202020204"/>
              </a:rPr>
              <a:t>Ahmadabad</a:t>
            </a:r>
            <a:endParaRPr sz="1630">
              <a:latin typeface="Arial" panose="020B0604020202020204"/>
              <a:cs typeface="Arial" panose="020B0604020202020204"/>
            </a:endParaRPr>
          </a:p>
        </p:txBody>
      </p:sp>
      <p:grpSp>
        <p:nvGrpSpPr>
          <p:cNvPr id="99" name="object 99"/>
          <p:cNvGrpSpPr/>
          <p:nvPr/>
        </p:nvGrpSpPr>
        <p:grpSpPr>
          <a:xfrm>
            <a:off x="6710513" y="4596414"/>
            <a:ext cx="1187338" cy="358159"/>
            <a:chOff x="6024371" y="5068823"/>
            <a:chExt cx="1309370" cy="394970"/>
          </a:xfrm>
        </p:grpSpPr>
        <p:sp>
          <p:nvSpPr>
            <p:cNvPr id="100" name="object 100"/>
            <p:cNvSpPr/>
            <p:nvPr/>
          </p:nvSpPr>
          <p:spPr>
            <a:xfrm>
              <a:off x="6030467" y="5074919"/>
              <a:ext cx="1295400" cy="381000"/>
            </a:xfrm>
            <a:custGeom>
              <a:avLst/>
              <a:gdLst/>
              <a:ahLst/>
              <a:cxnLst/>
              <a:rect l="l" t="t" r="r" b="b"/>
              <a:pathLst>
                <a:path w="1295400" h="381000">
                  <a:moveTo>
                    <a:pt x="1295399" y="0"/>
                  </a:moveTo>
                  <a:lnTo>
                    <a:pt x="0" y="0"/>
                  </a:lnTo>
                  <a:lnTo>
                    <a:pt x="0" y="381000"/>
                  </a:lnTo>
                  <a:lnTo>
                    <a:pt x="1295399" y="381000"/>
                  </a:lnTo>
                  <a:lnTo>
                    <a:pt x="1295399" y="0"/>
                  </a:lnTo>
                  <a:close/>
                </a:path>
              </a:pathLst>
            </a:custGeom>
            <a:solidFill>
              <a:srgbClr val="4F81BD"/>
            </a:solidFill>
          </p:spPr>
          <p:txBody>
            <a:bodyPr wrap="square" lIns="0" tIns="0" rIns="0" bIns="0" rtlCol="0"/>
            <a:lstStyle/>
            <a:p>
              <a:endParaRPr sz="1630"/>
            </a:p>
          </p:txBody>
        </p:sp>
        <p:sp>
          <p:nvSpPr>
            <p:cNvPr id="101" name="object 101"/>
            <p:cNvSpPr/>
            <p:nvPr/>
          </p:nvSpPr>
          <p:spPr>
            <a:xfrm>
              <a:off x="6024371" y="5068823"/>
              <a:ext cx="1309370" cy="394970"/>
            </a:xfrm>
            <a:custGeom>
              <a:avLst/>
              <a:gdLst/>
              <a:ahLst/>
              <a:cxnLst/>
              <a:rect l="l" t="t" r="r" b="b"/>
              <a:pathLst>
                <a:path w="1309370" h="394970">
                  <a:moveTo>
                    <a:pt x="1309116" y="0"/>
                  </a:moveTo>
                  <a:lnTo>
                    <a:pt x="0" y="0"/>
                  </a:lnTo>
                  <a:lnTo>
                    <a:pt x="0" y="394716"/>
                  </a:lnTo>
                  <a:lnTo>
                    <a:pt x="1309116" y="394716"/>
                  </a:lnTo>
                  <a:lnTo>
                    <a:pt x="1309116" y="387096"/>
                  </a:lnTo>
                  <a:lnTo>
                    <a:pt x="13715" y="387096"/>
                  </a:lnTo>
                  <a:lnTo>
                    <a:pt x="6095" y="381000"/>
                  </a:lnTo>
                  <a:lnTo>
                    <a:pt x="13715" y="381000"/>
                  </a:lnTo>
                  <a:lnTo>
                    <a:pt x="13715" y="13716"/>
                  </a:lnTo>
                  <a:lnTo>
                    <a:pt x="6095" y="13716"/>
                  </a:lnTo>
                  <a:lnTo>
                    <a:pt x="13715" y="6096"/>
                  </a:lnTo>
                  <a:lnTo>
                    <a:pt x="1309116" y="6096"/>
                  </a:lnTo>
                  <a:lnTo>
                    <a:pt x="1309116" y="0"/>
                  </a:lnTo>
                  <a:close/>
                </a:path>
                <a:path w="1309370" h="394970">
                  <a:moveTo>
                    <a:pt x="13715" y="381000"/>
                  </a:moveTo>
                  <a:lnTo>
                    <a:pt x="6095" y="381000"/>
                  </a:lnTo>
                  <a:lnTo>
                    <a:pt x="13715" y="387096"/>
                  </a:lnTo>
                  <a:lnTo>
                    <a:pt x="13715" y="381000"/>
                  </a:lnTo>
                  <a:close/>
                </a:path>
                <a:path w="1309370" h="394970">
                  <a:moveTo>
                    <a:pt x="1295400" y="381000"/>
                  </a:moveTo>
                  <a:lnTo>
                    <a:pt x="13715" y="381000"/>
                  </a:lnTo>
                  <a:lnTo>
                    <a:pt x="13715" y="387096"/>
                  </a:lnTo>
                  <a:lnTo>
                    <a:pt x="1295400" y="387096"/>
                  </a:lnTo>
                  <a:lnTo>
                    <a:pt x="1295400" y="381000"/>
                  </a:lnTo>
                  <a:close/>
                </a:path>
                <a:path w="1309370" h="394970">
                  <a:moveTo>
                    <a:pt x="1295400" y="6096"/>
                  </a:moveTo>
                  <a:lnTo>
                    <a:pt x="1295400" y="387096"/>
                  </a:lnTo>
                  <a:lnTo>
                    <a:pt x="1301496" y="381000"/>
                  </a:lnTo>
                  <a:lnTo>
                    <a:pt x="1309116" y="381000"/>
                  </a:lnTo>
                  <a:lnTo>
                    <a:pt x="1309116" y="13716"/>
                  </a:lnTo>
                  <a:lnTo>
                    <a:pt x="1301496" y="13716"/>
                  </a:lnTo>
                  <a:lnTo>
                    <a:pt x="1295400" y="6096"/>
                  </a:lnTo>
                  <a:close/>
                </a:path>
                <a:path w="1309370" h="394970">
                  <a:moveTo>
                    <a:pt x="1309116" y="381000"/>
                  </a:moveTo>
                  <a:lnTo>
                    <a:pt x="1301496" y="381000"/>
                  </a:lnTo>
                  <a:lnTo>
                    <a:pt x="1295400" y="387096"/>
                  </a:lnTo>
                  <a:lnTo>
                    <a:pt x="1309116" y="387096"/>
                  </a:lnTo>
                  <a:lnTo>
                    <a:pt x="1309116" y="381000"/>
                  </a:lnTo>
                  <a:close/>
                </a:path>
                <a:path w="1309370" h="394970">
                  <a:moveTo>
                    <a:pt x="13715" y="6096"/>
                  </a:moveTo>
                  <a:lnTo>
                    <a:pt x="6095" y="13716"/>
                  </a:lnTo>
                  <a:lnTo>
                    <a:pt x="13715" y="13716"/>
                  </a:lnTo>
                  <a:lnTo>
                    <a:pt x="13715" y="6096"/>
                  </a:lnTo>
                  <a:close/>
                </a:path>
                <a:path w="1309370" h="394970">
                  <a:moveTo>
                    <a:pt x="1295400" y="6096"/>
                  </a:moveTo>
                  <a:lnTo>
                    <a:pt x="13715" y="6096"/>
                  </a:lnTo>
                  <a:lnTo>
                    <a:pt x="13715" y="13716"/>
                  </a:lnTo>
                  <a:lnTo>
                    <a:pt x="1295400" y="13716"/>
                  </a:lnTo>
                  <a:lnTo>
                    <a:pt x="1295400" y="6096"/>
                  </a:lnTo>
                  <a:close/>
                </a:path>
                <a:path w="1309370" h="394970">
                  <a:moveTo>
                    <a:pt x="1309116" y="6096"/>
                  </a:moveTo>
                  <a:lnTo>
                    <a:pt x="1295400" y="6096"/>
                  </a:lnTo>
                  <a:lnTo>
                    <a:pt x="1301496" y="13716"/>
                  </a:lnTo>
                  <a:lnTo>
                    <a:pt x="1309116" y="13716"/>
                  </a:lnTo>
                  <a:lnTo>
                    <a:pt x="1309116" y="6096"/>
                  </a:lnTo>
                  <a:close/>
                </a:path>
              </a:pathLst>
            </a:custGeom>
            <a:solidFill>
              <a:srgbClr val="000000"/>
            </a:solidFill>
          </p:spPr>
          <p:txBody>
            <a:bodyPr wrap="square" lIns="0" tIns="0" rIns="0" bIns="0" rtlCol="0"/>
            <a:lstStyle/>
            <a:p>
              <a:endParaRPr sz="1630"/>
            </a:p>
          </p:txBody>
        </p:sp>
      </p:grpSp>
      <p:sp>
        <p:nvSpPr>
          <p:cNvPr id="102" name="object 102"/>
          <p:cNvSpPr txBox="1"/>
          <p:nvPr/>
        </p:nvSpPr>
        <p:spPr>
          <a:xfrm>
            <a:off x="6716041" y="4601943"/>
            <a:ext cx="1174670" cy="294186"/>
          </a:xfrm>
          <a:prstGeom prst="rect">
            <a:avLst/>
          </a:prstGeom>
        </p:spPr>
        <p:txBody>
          <a:bodyPr vert="horz" wrap="square" lIns="0" tIns="42611" rIns="0" bIns="0" rtlCol="0">
            <a:spAutoFit/>
          </a:bodyPr>
          <a:lstStyle/>
          <a:p>
            <a:pPr marL="83185">
              <a:spcBef>
                <a:spcPts val="335"/>
              </a:spcBef>
            </a:pPr>
            <a:r>
              <a:rPr sz="1630" b="1" spc="-5" dirty="0">
                <a:latin typeface="Arial" panose="020B0604020202020204"/>
                <a:cs typeface="Arial" panose="020B0604020202020204"/>
              </a:rPr>
              <a:t>Chennai</a:t>
            </a:r>
            <a:endParaRPr sz="1630">
              <a:latin typeface="Arial" panose="020B0604020202020204"/>
              <a:cs typeface="Arial" panose="020B0604020202020204"/>
            </a:endParaRPr>
          </a:p>
        </p:txBody>
      </p:sp>
      <p:grpSp>
        <p:nvGrpSpPr>
          <p:cNvPr id="103" name="object 103"/>
          <p:cNvGrpSpPr/>
          <p:nvPr/>
        </p:nvGrpSpPr>
        <p:grpSpPr>
          <a:xfrm>
            <a:off x="8291481" y="4734610"/>
            <a:ext cx="1506342" cy="565454"/>
            <a:chOff x="7767828" y="5221223"/>
            <a:chExt cx="1661160" cy="623570"/>
          </a:xfrm>
        </p:grpSpPr>
        <p:sp>
          <p:nvSpPr>
            <p:cNvPr id="104" name="object 104"/>
            <p:cNvSpPr/>
            <p:nvPr/>
          </p:nvSpPr>
          <p:spPr>
            <a:xfrm>
              <a:off x="7773924" y="5227319"/>
              <a:ext cx="1647825" cy="609600"/>
            </a:xfrm>
            <a:custGeom>
              <a:avLst/>
              <a:gdLst/>
              <a:ahLst/>
              <a:cxnLst/>
              <a:rect l="l" t="t" r="r" b="b"/>
              <a:pathLst>
                <a:path w="1647825" h="609600">
                  <a:moveTo>
                    <a:pt x="1647444" y="0"/>
                  </a:moveTo>
                  <a:lnTo>
                    <a:pt x="0" y="0"/>
                  </a:lnTo>
                  <a:lnTo>
                    <a:pt x="0" y="609600"/>
                  </a:lnTo>
                  <a:lnTo>
                    <a:pt x="1647444" y="609600"/>
                  </a:lnTo>
                  <a:lnTo>
                    <a:pt x="1647444" y="0"/>
                  </a:lnTo>
                  <a:close/>
                </a:path>
              </a:pathLst>
            </a:custGeom>
            <a:solidFill>
              <a:srgbClr val="4F81BD"/>
            </a:solidFill>
          </p:spPr>
          <p:txBody>
            <a:bodyPr wrap="square" lIns="0" tIns="0" rIns="0" bIns="0" rtlCol="0"/>
            <a:lstStyle/>
            <a:p>
              <a:endParaRPr sz="1630"/>
            </a:p>
          </p:txBody>
        </p:sp>
        <p:sp>
          <p:nvSpPr>
            <p:cNvPr id="105" name="object 105"/>
            <p:cNvSpPr/>
            <p:nvPr/>
          </p:nvSpPr>
          <p:spPr>
            <a:xfrm>
              <a:off x="7767828" y="5221223"/>
              <a:ext cx="1661160" cy="623570"/>
            </a:xfrm>
            <a:custGeom>
              <a:avLst/>
              <a:gdLst/>
              <a:ahLst/>
              <a:cxnLst/>
              <a:rect l="l" t="t" r="r" b="b"/>
              <a:pathLst>
                <a:path w="1661159" h="623570">
                  <a:moveTo>
                    <a:pt x="1661160" y="0"/>
                  </a:moveTo>
                  <a:lnTo>
                    <a:pt x="0" y="0"/>
                  </a:lnTo>
                  <a:lnTo>
                    <a:pt x="0" y="623316"/>
                  </a:lnTo>
                  <a:lnTo>
                    <a:pt x="1661160" y="623316"/>
                  </a:lnTo>
                  <a:lnTo>
                    <a:pt x="1661160" y="615696"/>
                  </a:lnTo>
                  <a:lnTo>
                    <a:pt x="12192" y="615696"/>
                  </a:lnTo>
                  <a:lnTo>
                    <a:pt x="6096" y="609600"/>
                  </a:lnTo>
                  <a:lnTo>
                    <a:pt x="12192" y="609600"/>
                  </a:lnTo>
                  <a:lnTo>
                    <a:pt x="12192" y="13716"/>
                  </a:lnTo>
                  <a:lnTo>
                    <a:pt x="6096" y="13716"/>
                  </a:lnTo>
                  <a:lnTo>
                    <a:pt x="12192" y="6096"/>
                  </a:lnTo>
                  <a:lnTo>
                    <a:pt x="1661160" y="6096"/>
                  </a:lnTo>
                  <a:lnTo>
                    <a:pt x="1661160" y="0"/>
                  </a:lnTo>
                  <a:close/>
                </a:path>
                <a:path w="1661159" h="623570">
                  <a:moveTo>
                    <a:pt x="12192" y="609600"/>
                  </a:moveTo>
                  <a:lnTo>
                    <a:pt x="6096" y="609600"/>
                  </a:lnTo>
                  <a:lnTo>
                    <a:pt x="12192" y="615696"/>
                  </a:lnTo>
                  <a:lnTo>
                    <a:pt x="12192" y="609600"/>
                  </a:lnTo>
                  <a:close/>
                </a:path>
                <a:path w="1661159" h="623570">
                  <a:moveTo>
                    <a:pt x="1647444" y="609600"/>
                  </a:moveTo>
                  <a:lnTo>
                    <a:pt x="12192" y="609600"/>
                  </a:lnTo>
                  <a:lnTo>
                    <a:pt x="12192" y="615696"/>
                  </a:lnTo>
                  <a:lnTo>
                    <a:pt x="1647444" y="615696"/>
                  </a:lnTo>
                  <a:lnTo>
                    <a:pt x="1647444" y="609600"/>
                  </a:lnTo>
                  <a:close/>
                </a:path>
                <a:path w="1661159" h="623570">
                  <a:moveTo>
                    <a:pt x="1647444" y="6096"/>
                  </a:moveTo>
                  <a:lnTo>
                    <a:pt x="1647444" y="615696"/>
                  </a:lnTo>
                  <a:lnTo>
                    <a:pt x="1653540" y="609600"/>
                  </a:lnTo>
                  <a:lnTo>
                    <a:pt x="1661160" y="609600"/>
                  </a:lnTo>
                  <a:lnTo>
                    <a:pt x="1661160" y="13716"/>
                  </a:lnTo>
                  <a:lnTo>
                    <a:pt x="1653540" y="13716"/>
                  </a:lnTo>
                  <a:lnTo>
                    <a:pt x="1647444" y="6096"/>
                  </a:lnTo>
                  <a:close/>
                </a:path>
                <a:path w="1661159" h="623570">
                  <a:moveTo>
                    <a:pt x="1661160" y="609600"/>
                  </a:moveTo>
                  <a:lnTo>
                    <a:pt x="1653540" y="609600"/>
                  </a:lnTo>
                  <a:lnTo>
                    <a:pt x="1647444" y="615696"/>
                  </a:lnTo>
                  <a:lnTo>
                    <a:pt x="1661160" y="615696"/>
                  </a:lnTo>
                  <a:lnTo>
                    <a:pt x="1661160" y="609600"/>
                  </a:lnTo>
                  <a:close/>
                </a:path>
                <a:path w="1661159" h="623570">
                  <a:moveTo>
                    <a:pt x="12192" y="6096"/>
                  </a:moveTo>
                  <a:lnTo>
                    <a:pt x="6096" y="13716"/>
                  </a:lnTo>
                  <a:lnTo>
                    <a:pt x="12192" y="13716"/>
                  </a:lnTo>
                  <a:lnTo>
                    <a:pt x="12192" y="6096"/>
                  </a:lnTo>
                  <a:close/>
                </a:path>
                <a:path w="1661159" h="623570">
                  <a:moveTo>
                    <a:pt x="1647444" y="6096"/>
                  </a:moveTo>
                  <a:lnTo>
                    <a:pt x="12192" y="6096"/>
                  </a:lnTo>
                  <a:lnTo>
                    <a:pt x="12192" y="13716"/>
                  </a:lnTo>
                  <a:lnTo>
                    <a:pt x="1647444" y="13716"/>
                  </a:lnTo>
                  <a:lnTo>
                    <a:pt x="1647444" y="6096"/>
                  </a:lnTo>
                  <a:close/>
                </a:path>
                <a:path w="1661159" h="623570">
                  <a:moveTo>
                    <a:pt x="1661160" y="6096"/>
                  </a:moveTo>
                  <a:lnTo>
                    <a:pt x="1647444" y="6096"/>
                  </a:lnTo>
                  <a:lnTo>
                    <a:pt x="1653540" y="13716"/>
                  </a:lnTo>
                  <a:lnTo>
                    <a:pt x="1661160" y="13716"/>
                  </a:lnTo>
                  <a:lnTo>
                    <a:pt x="1661160" y="6096"/>
                  </a:lnTo>
                  <a:close/>
                </a:path>
              </a:pathLst>
            </a:custGeom>
            <a:solidFill>
              <a:srgbClr val="000000"/>
            </a:solidFill>
          </p:spPr>
          <p:txBody>
            <a:bodyPr wrap="square" lIns="0" tIns="0" rIns="0" bIns="0" rtlCol="0"/>
            <a:lstStyle/>
            <a:p>
              <a:endParaRPr sz="1630"/>
            </a:p>
          </p:txBody>
        </p:sp>
      </p:grpSp>
      <p:sp>
        <p:nvSpPr>
          <p:cNvPr id="106" name="object 106"/>
          <p:cNvSpPr txBox="1"/>
          <p:nvPr/>
        </p:nvSpPr>
        <p:spPr>
          <a:xfrm>
            <a:off x="8297009" y="4740139"/>
            <a:ext cx="1494249" cy="397682"/>
          </a:xfrm>
          <a:prstGeom prst="rect">
            <a:avLst/>
          </a:prstGeom>
        </p:spPr>
        <p:txBody>
          <a:bodyPr vert="horz" wrap="square" lIns="0" tIns="145106" rIns="0" bIns="0" rtlCol="0">
            <a:spAutoFit/>
          </a:bodyPr>
          <a:lstStyle/>
          <a:p>
            <a:pPr marL="132715">
              <a:spcBef>
                <a:spcPts val="1145"/>
              </a:spcBef>
            </a:pPr>
            <a:r>
              <a:rPr sz="1630" b="1" spc="-5" dirty="0">
                <a:latin typeface="Times New Roman" panose="02020603050405020304"/>
                <a:cs typeface="Times New Roman" panose="02020603050405020304"/>
              </a:rPr>
              <a:t>RGNIIPM</a:t>
            </a:r>
            <a:endParaRPr sz="1630" dirty="0">
              <a:latin typeface="Times New Roman" panose="02020603050405020304"/>
              <a:cs typeface="Times New Roman" panose="02020603050405020304"/>
            </a:endParaRPr>
          </a:p>
        </p:txBody>
      </p:sp>
      <p:grpSp>
        <p:nvGrpSpPr>
          <p:cNvPr id="107" name="object 107"/>
          <p:cNvGrpSpPr/>
          <p:nvPr/>
        </p:nvGrpSpPr>
        <p:grpSpPr>
          <a:xfrm>
            <a:off x="8291481" y="5494691"/>
            <a:ext cx="1393481" cy="496356"/>
            <a:chOff x="7767828" y="6059423"/>
            <a:chExt cx="1536700" cy="547370"/>
          </a:xfrm>
        </p:grpSpPr>
        <p:sp>
          <p:nvSpPr>
            <p:cNvPr id="108" name="object 108"/>
            <p:cNvSpPr/>
            <p:nvPr/>
          </p:nvSpPr>
          <p:spPr>
            <a:xfrm>
              <a:off x="7773924" y="6065519"/>
              <a:ext cx="1524000" cy="533400"/>
            </a:xfrm>
            <a:custGeom>
              <a:avLst/>
              <a:gdLst/>
              <a:ahLst/>
              <a:cxnLst/>
              <a:rect l="l" t="t" r="r" b="b"/>
              <a:pathLst>
                <a:path w="1524000" h="533400">
                  <a:moveTo>
                    <a:pt x="1524000" y="0"/>
                  </a:moveTo>
                  <a:lnTo>
                    <a:pt x="0" y="0"/>
                  </a:lnTo>
                  <a:lnTo>
                    <a:pt x="0" y="533399"/>
                  </a:lnTo>
                  <a:lnTo>
                    <a:pt x="1524000" y="533399"/>
                  </a:lnTo>
                  <a:lnTo>
                    <a:pt x="1524000" y="0"/>
                  </a:lnTo>
                  <a:close/>
                </a:path>
              </a:pathLst>
            </a:custGeom>
            <a:solidFill>
              <a:srgbClr val="4F81BD"/>
            </a:solidFill>
          </p:spPr>
          <p:txBody>
            <a:bodyPr wrap="square" lIns="0" tIns="0" rIns="0" bIns="0" rtlCol="0"/>
            <a:lstStyle/>
            <a:p>
              <a:endParaRPr sz="1630"/>
            </a:p>
          </p:txBody>
        </p:sp>
        <p:sp>
          <p:nvSpPr>
            <p:cNvPr id="109" name="object 109"/>
            <p:cNvSpPr/>
            <p:nvPr/>
          </p:nvSpPr>
          <p:spPr>
            <a:xfrm>
              <a:off x="7767828" y="6059423"/>
              <a:ext cx="1536700" cy="547370"/>
            </a:xfrm>
            <a:custGeom>
              <a:avLst/>
              <a:gdLst/>
              <a:ahLst/>
              <a:cxnLst/>
              <a:rect l="l" t="t" r="r" b="b"/>
              <a:pathLst>
                <a:path w="1536700" h="547370">
                  <a:moveTo>
                    <a:pt x="1536192" y="0"/>
                  </a:moveTo>
                  <a:lnTo>
                    <a:pt x="0" y="0"/>
                  </a:lnTo>
                  <a:lnTo>
                    <a:pt x="0" y="547116"/>
                  </a:lnTo>
                  <a:lnTo>
                    <a:pt x="1536192" y="547116"/>
                  </a:lnTo>
                  <a:lnTo>
                    <a:pt x="1536192" y="539495"/>
                  </a:lnTo>
                  <a:lnTo>
                    <a:pt x="12192" y="539496"/>
                  </a:lnTo>
                  <a:lnTo>
                    <a:pt x="6096" y="533400"/>
                  </a:lnTo>
                  <a:lnTo>
                    <a:pt x="12192" y="533400"/>
                  </a:lnTo>
                  <a:lnTo>
                    <a:pt x="12192" y="13716"/>
                  </a:lnTo>
                  <a:lnTo>
                    <a:pt x="6096" y="13716"/>
                  </a:lnTo>
                  <a:lnTo>
                    <a:pt x="12192" y="6096"/>
                  </a:lnTo>
                  <a:lnTo>
                    <a:pt x="1536192" y="6096"/>
                  </a:lnTo>
                  <a:lnTo>
                    <a:pt x="1536192" y="0"/>
                  </a:lnTo>
                  <a:close/>
                </a:path>
                <a:path w="1536700" h="547370">
                  <a:moveTo>
                    <a:pt x="12192" y="533400"/>
                  </a:moveTo>
                  <a:lnTo>
                    <a:pt x="6096" y="533400"/>
                  </a:lnTo>
                  <a:lnTo>
                    <a:pt x="12192" y="539496"/>
                  </a:lnTo>
                  <a:lnTo>
                    <a:pt x="12192" y="533400"/>
                  </a:lnTo>
                  <a:close/>
                </a:path>
                <a:path w="1536700" h="547370">
                  <a:moveTo>
                    <a:pt x="1524000" y="533400"/>
                  </a:moveTo>
                  <a:lnTo>
                    <a:pt x="12192" y="533400"/>
                  </a:lnTo>
                  <a:lnTo>
                    <a:pt x="12192" y="539496"/>
                  </a:lnTo>
                  <a:lnTo>
                    <a:pt x="1524000" y="539496"/>
                  </a:lnTo>
                  <a:lnTo>
                    <a:pt x="1524000" y="533400"/>
                  </a:lnTo>
                  <a:close/>
                </a:path>
                <a:path w="1536700" h="547370">
                  <a:moveTo>
                    <a:pt x="1524000" y="6096"/>
                  </a:moveTo>
                  <a:lnTo>
                    <a:pt x="1524000" y="539496"/>
                  </a:lnTo>
                  <a:lnTo>
                    <a:pt x="1530096" y="533400"/>
                  </a:lnTo>
                  <a:lnTo>
                    <a:pt x="1536192" y="533400"/>
                  </a:lnTo>
                  <a:lnTo>
                    <a:pt x="1536192" y="13716"/>
                  </a:lnTo>
                  <a:lnTo>
                    <a:pt x="1530096" y="13716"/>
                  </a:lnTo>
                  <a:lnTo>
                    <a:pt x="1524000" y="6096"/>
                  </a:lnTo>
                  <a:close/>
                </a:path>
                <a:path w="1536700" h="547370">
                  <a:moveTo>
                    <a:pt x="1536192" y="533400"/>
                  </a:moveTo>
                  <a:lnTo>
                    <a:pt x="1530096" y="533400"/>
                  </a:lnTo>
                  <a:lnTo>
                    <a:pt x="1524000" y="539496"/>
                  </a:lnTo>
                  <a:lnTo>
                    <a:pt x="1536192" y="539495"/>
                  </a:lnTo>
                  <a:lnTo>
                    <a:pt x="1536192" y="533400"/>
                  </a:lnTo>
                  <a:close/>
                </a:path>
                <a:path w="1536700" h="547370">
                  <a:moveTo>
                    <a:pt x="12192" y="6096"/>
                  </a:moveTo>
                  <a:lnTo>
                    <a:pt x="6096" y="13716"/>
                  </a:lnTo>
                  <a:lnTo>
                    <a:pt x="12192" y="13716"/>
                  </a:lnTo>
                  <a:lnTo>
                    <a:pt x="12192" y="6096"/>
                  </a:lnTo>
                  <a:close/>
                </a:path>
                <a:path w="1536700" h="547370">
                  <a:moveTo>
                    <a:pt x="1524000" y="6096"/>
                  </a:moveTo>
                  <a:lnTo>
                    <a:pt x="12192" y="6096"/>
                  </a:lnTo>
                  <a:lnTo>
                    <a:pt x="12192" y="13716"/>
                  </a:lnTo>
                  <a:lnTo>
                    <a:pt x="1524000" y="13716"/>
                  </a:lnTo>
                  <a:lnTo>
                    <a:pt x="1524000" y="6096"/>
                  </a:lnTo>
                  <a:close/>
                </a:path>
                <a:path w="1536700" h="547370">
                  <a:moveTo>
                    <a:pt x="1536192" y="6096"/>
                  </a:moveTo>
                  <a:lnTo>
                    <a:pt x="1524000" y="6096"/>
                  </a:lnTo>
                  <a:lnTo>
                    <a:pt x="1530096" y="13716"/>
                  </a:lnTo>
                  <a:lnTo>
                    <a:pt x="1536192" y="13716"/>
                  </a:lnTo>
                  <a:lnTo>
                    <a:pt x="1536192" y="6096"/>
                  </a:lnTo>
                  <a:close/>
                </a:path>
              </a:pathLst>
            </a:custGeom>
            <a:solidFill>
              <a:srgbClr val="000000"/>
            </a:solidFill>
          </p:spPr>
          <p:txBody>
            <a:bodyPr wrap="square" lIns="0" tIns="0" rIns="0" bIns="0" rtlCol="0"/>
            <a:lstStyle/>
            <a:p>
              <a:endParaRPr sz="1630"/>
            </a:p>
          </p:txBody>
        </p:sp>
      </p:grpSp>
      <p:sp>
        <p:nvSpPr>
          <p:cNvPr id="110" name="object 110"/>
          <p:cNvSpPr txBox="1"/>
          <p:nvPr/>
        </p:nvSpPr>
        <p:spPr>
          <a:xfrm>
            <a:off x="8530169" y="5600550"/>
            <a:ext cx="915552" cy="262787"/>
          </a:xfrm>
          <a:prstGeom prst="rect">
            <a:avLst/>
          </a:prstGeom>
        </p:spPr>
        <p:txBody>
          <a:bodyPr vert="horz" wrap="square" lIns="0" tIns="11516" rIns="0" bIns="0" rtlCol="0">
            <a:spAutoFit/>
          </a:bodyPr>
          <a:lstStyle/>
          <a:p>
            <a:pPr marL="11430">
              <a:spcBef>
                <a:spcPts val="90"/>
              </a:spcBef>
            </a:pPr>
            <a:r>
              <a:rPr sz="1630" b="1" spc="-14" dirty="0">
                <a:latin typeface="Arial" panose="020B0604020202020204"/>
                <a:cs typeface="Arial" panose="020B0604020202020204"/>
              </a:rPr>
              <a:t>NAGPUR</a:t>
            </a:r>
            <a:endParaRPr sz="1630">
              <a:latin typeface="Arial" panose="020B0604020202020204"/>
              <a:cs typeface="Arial" panose="020B0604020202020204"/>
            </a:endParaRPr>
          </a:p>
        </p:txBody>
      </p:sp>
      <p:grpSp>
        <p:nvGrpSpPr>
          <p:cNvPr id="111" name="object 111"/>
          <p:cNvGrpSpPr/>
          <p:nvPr/>
        </p:nvGrpSpPr>
        <p:grpSpPr>
          <a:xfrm>
            <a:off x="4293457" y="3427273"/>
            <a:ext cx="5671814" cy="2800206"/>
            <a:chOff x="3358896" y="3779520"/>
            <a:chExt cx="6254750" cy="3088005"/>
          </a:xfrm>
        </p:grpSpPr>
        <p:sp>
          <p:nvSpPr>
            <p:cNvPr id="112" name="object 112"/>
            <p:cNvSpPr/>
            <p:nvPr/>
          </p:nvSpPr>
          <p:spPr>
            <a:xfrm>
              <a:off x="3358896" y="4770120"/>
              <a:ext cx="24765" cy="1990725"/>
            </a:xfrm>
            <a:custGeom>
              <a:avLst/>
              <a:gdLst/>
              <a:ahLst/>
              <a:cxnLst/>
              <a:rect l="l" t="t" r="r" b="b"/>
              <a:pathLst>
                <a:path w="24764" h="1990725">
                  <a:moveTo>
                    <a:pt x="13715" y="0"/>
                  </a:moveTo>
                  <a:lnTo>
                    <a:pt x="0" y="0"/>
                  </a:lnTo>
                  <a:lnTo>
                    <a:pt x="12191" y="1990343"/>
                  </a:lnTo>
                  <a:lnTo>
                    <a:pt x="24383" y="1990343"/>
                  </a:lnTo>
                  <a:lnTo>
                    <a:pt x="13715" y="0"/>
                  </a:lnTo>
                  <a:close/>
                </a:path>
              </a:pathLst>
            </a:custGeom>
            <a:solidFill>
              <a:srgbClr val="4A7EBB"/>
            </a:solidFill>
          </p:spPr>
          <p:txBody>
            <a:bodyPr wrap="square" lIns="0" tIns="0" rIns="0" bIns="0" rtlCol="0"/>
            <a:lstStyle/>
            <a:p>
              <a:endParaRPr sz="1630"/>
            </a:p>
          </p:txBody>
        </p:sp>
        <p:pic>
          <p:nvPicPr>
            <p:cNvPr id="113" name="object 113"/>
            <p:cNvPicPr/>
            <p:nvPr/>
          </p:nvPicPr>
          <p:blipFill>
            <a:blip r:embed="rId9" cstate="print"/>
            <a:stretch>
              <a:fillRect/>
            </a:stretch>
          </p:blipFill>
          <p:spPr>
            <a:xfrm>
              <a:off x="3395472" y="4933188"/>
              <a:ext cx="228600" cy="152400"/>
            </a:xfrm>
            <a:prstGeom prst="rect">
              <a:avLst/>
            </a:prstGeom>
          </p:spPr>
        </p:pic>
        <p:sp>
          <p:nvSpPr>
            <p:cNvPr id="114" name="object 114"/>
            <p:cNvSpPr/>
            <p:nvPr/>
          </p:nvSpPr>
          <p:spPr>
            <a:xfrm>
              <a:off x="3383280" y="4902708"/>
              <a:ext cx="259079" cy="213360"/>
            </a:xfrm>
            <a:custGeom>
              <a:avLst/>
              <a:gdLst/>
              <a:ahLst/>
              <a:cxnLst/>
              <a:rect l="l" t="t" r="r" b="b"/>
              <a:pathLst>
                <a:path w="259079" h="213360">
                  <a:moveTo>
                    <a:pt x="152400" y="144779"/>
                  </a:moveTo>
                  <a:lnTo>
                    <a:pt x="152400" y="213359"/>
                  </a:lnTo>
                  <a:lnTo>
                    <a:pt x="182880" y="182879"/>
                  </a:lnTo>
                  <a:lnTo>
                    <a:pt x="176784" y="182879"/>
                  </a:lnTo>
                  <a:lnTo>
                    <a:pt x="155448" y="173735"/>
                  </a:lnTo>
                  <a:lnTo>
                    <a:pt x="170687" y="158495"/>
                  </a:lnTo>
                  <a:lnTo>
                    <a:pt x="164592" y="158495"/>
                  </a:lnTo>
                  <a:lnTo>
                    <a:pt x="152400" y="144779"/>
                  </a:lnTo>
                  <a:close/>
                </a:path>
                <a:path w="259079" h="213360">
                  <a:moveTo>
                    <a:pt x="176784" y="152399"/>
                  </a:moveTo>
                  <a:lnTo>
                    <a:pt x="155448" y="173735"/>
                  </a:lnTo>
                  <a:lnTo>
                    <a:pt x="176784" y="182879"/>
                  </a:lnTo>
                  <a:lnTo>
                    <a:pt x="176784" y="152399"/>
                  </a:lnTo>
                  <a:close/>
                </a:path>
                <a:path w="259079" h="213360">
                  <a:moveTo>
                    <a:pt x="222503" y="106679"/>
                  </a:moveTo>
                  <a:lnTo>
                    <a:pt x="176784" y="152399"/>
                  </a:lnTo>
                  <a:lnTo>
                    <a:pt x="176784" y="182879"/>
                  </a:lnTo>
                  <a:lnTo>
                    <a:pt x="182880" y="182879"/>
                  </a:lnTo>
                  <a:lnTo>
                    <a:pt x="249936" y="115823"/>
                  </a:lnTo>
                  <a:lnTo>
                    <a:pt x="231648" y="115823"/>
                  </a:lnTo>
                  <a:lnTo>
                    <a:pt x="222503" y="106679"/>
                  </a:lnTo>
                  <a:close/>
                </a:path>
                <a:path w="259079" h="213360">
                  <a:moveTo>
                    <a:pt x="152400" y="56387"/>
                  </a:moveTo>
                  <a:lnTo>
                    <a:pt x="0" y="56387"/>
                  </a:lnTo>
                  <a:lnTo>
                    <a:pt x="0" y="158495"/>
                  </a:lnTo>
                  <a:lnTo>
                    <a:pt x="152400" y="158495"/>
                  </a:lnTo>
                  <a:lnTo>
                    <a:pt x="152400" y="144779"/>
                  </a:lnTo>
                  <a:lnTo>
                    <a:pt x="24384" y="144779"/>
                  </a:lnTo>
                  <a:lnTo>
                    <a:pt x="12192" y="132587"/>
                  </a:lnTo>
                  <a:lnTo>
                    <a:pt x="24384" y="132587"/>
                  </a:lnTo>
                  <a:lnTo>
                    <a:pt x="24384" y="82295"/>
                  </a:lnTo>
                  <a:lnTo>
                    <a:pt x="12192" y="82295"/>
                  </a:lnTo>
                  <a:lnTo>
                    <a:pt x="24384" y="68579"/>
                  </a:lnTo>
                  <a:lnTo>
                    <a:pt x="152400" y="68579"/>
                  </a:lnTo>
                  <a:lnTo>
                    <a:pt x="152400" y="56387"/>
                  </a:lnTo>
                  <a:close/>
                </a:path>
                <a:path w="259079" h="213360">
                  <a:moveTo>
                    <a:pt x="176784" y="132587"/>
                  </a:moveTo>
                  <a:lnTo>
                    <a:pt x="24384" y="132587"/>
                  </a:lnTo>
                  <a:lnTo>
                    <a:pt x="24384" y="144779"/>
                  </a:lnTo>
                  <a:lnTo>
                    <a:pt x="152400" y="144779"/>
                  </a:lnTo>
                  <a:lnTo>
                    <a:pt x="164592" y="158495"/>
                  </a:lnTo>
                  <a:lnTo>
                    <a:pt x="170687" y="158495"/>
                  </a:lnTo>
                  <a:lnTo>
                    <a:pt x="176784" y="152399"/>
                  </a:lnTo>
                  <a:lnTo>
                    <a:pt x="176784" y="132587"/>
                  </a:lnTo>
                  <a:close/>
                </a:path>
                <a:path w="259079" h="213360">
                  <a:moveTo>
                    <a:pt x="24384" y="132587"/>
                  </a:moveTo>
                  <a:lnTo>
                    <a:pt x="12192" y="132587"/>
                  </a:lnTo>
                  <a:lnTo>
                    <a:pt x="24384" y="144779"/>
                  </a:lnTo>
                  <a:lnTo>
                    <a:pt x="24384" y="132587"/>
                  </a:lnTo>
                  <a:close/>
                </a:path>
                <a:path w="259079" h="213360">
                  <a:moveTo>
                    <a:pt x="231648" y="97535"/>
                  </a:moveTo>
                  <a:lnTo>
                    <a:pt x="222503" y="106679"/>
                  </a:lnTo>
                  <a:lnTo>
                    <a:pt x="231648" y="115823"/>
                  </a:lnTo>
                  <a:lnTo>
                    <a:pt x="231648" y="97535"/>
                  </a:lnTo>
                  <a:close/>
                </a:path>
                <a:path w="259079" h="213360">
                  <a:moveTo>
                    <a:pt x="249936" y="97535"/>
                  </a:moveTo>
                  <a:lnTo>
                    <a:pt x="231648" y="97535"/>
                  </a:lnTo>
                  <a:lnTo>
                    <a:pt x="231648" y="115823"/>
                  </a:lnTo>
                  <a:lnTo>
                    <a:pt x="249936" y="115823"/>
                  </a:lnTo>
                  <a:lnTo>
                    <a:pt x="259080" y="106679"/>
                  </a:lnTo>
                  <a:lnTo>
                    <a:pt x="249936" y="97535"/>
                  </a:lnTo>
                  <a:close/>
                </a:path>
                <a:path w="259079" h="213360">
                  <a:moveTo>
                    <a:pt x="182879" y="30479"/>
                  </a:moveTo>
                  <a:lnTo>
                    <a:pt x="176784" y="30479"/>
                  </a:lnTo>
                  <a:lnTo>
                    <a:pt x="176784" y="60959"/>
                  </a:lnTo>
                  <a:lnTo>
                    <a:pt x="222503" y="106679"/>
                  </a:lnTo>
                  <a:lnTo>
                    <a:pt x="231648" y="97535"/>
                  </a:lnTo>
                  <a:lnTo>
                    <a:pt x="249936" y="97535"/>
                  </a:lnTo>
                  <a:lnTo>
                    <a:pt x="182879" y="30479"/>
                  </a:lnTo>
                  <a:close/>
                </a:path>
                <a:path w="259079" h="213360">
                  <a:moveTo>
                    <a:pt x="24384" y="68579"/>
                  </a:moveTo>
                  <a:lnTo>
                    <a:pt x="12192" y="82295"/>
                  </a:lnTo>
                  <a:lnTo>
                    <a:pt x="24384" y="82295"/>
                  </a:lnTo>
                  <a:lnTo>
                    <a:pt x="24384" y="68579"/>
                  </a:lnTo>
                  <a:close/>
                </a:path>
                <a:path w="259079" h="213360">
                  <a:moveTo>
                    <a:pt x="172212" y="56387"/>
                  </a:moveTo>
                  <a:lnTo>
                    <a:pt x="164592" y="56387"/>
                  </a:lnTo>
                  <a:lnTo>
                    <a:pt x="152400" y="68579"/>
                  </a:lnTo>
                  <a:lnTo>
                    <a:pt x="24384" y="68579"/>
                  </a:lnTo>
                  <a:lnTo>
                    <a:pt x="24384" y="82295"/>
                  </a:lnTo>
                  <a:lnTo>
                    <a:pt x="176784" y="82295"/>
                  </a:lnTo>
                  <a:lnTo>
                    <a:pt x="176784" y="60959"/>
                  </a:lnTo>
                  <a:lnTo>
                    <a:pt x="172212" y="56387"/>
                  </a:lnTo>
                  <a:close/>
                </a:path>
                <a:path w="259079" h="213360">
                  <a:moveTo>
                    <a:pt x="152400" y="0"/>
                  </a:moveTo>
                  <a:lnTo>
                    <a:pt x="152400" y="68579"/>
                  </a:lnTo>
                  <a:lnTo>
                    <a:pt x="164592" y="56387"/>
                  </a:lnTo>
                  <a:lnTo>
                    <a:pt x="172212" y="56387"/>
                  </a:lnTo>
                  <a:lnTo>
                    <a:pt x="155448" y="39623"/>
                  </a:lnTo>
                  <a:lnTo>
                    <a:pt x="176784" y="30479"/>
                  </a:lnTo>
                  <a:lnTo>
                    <a:pt x="182879" y="30479"/>
                  </a:lnTo>
                  <a:lnTo>
                    <a:pt x="152400" y="0"/>
                  </a:lnTo>
                  <a:close/>
                </a:path>
                <a:path w="259079" h="213360">
                  <a:moveTo>
                    <a:pt x="176784" y="30479"/>
                  </a:moveTo>
                  <a:lnTo>
                    <a:pt x="155448" y="39623"/>
                  </a:lnTo>
                  <a:lnTo>
                    <a:pt x="176784" y="60959"/>
                  </a:lnTo>
                  <a:lnTo>
                    <a:pt x="176784" y="30479"/>
                  </a:lnTo>
                  <a:close/>
                </a:path>
              </a:pathLst>
            </a:custGeom>
            <a:solidFill>
              <a:srgbClr val="385D8A"/>
            </a:solidFill>
          </p:spPr>
          <p:txBody>
            <a:bodyPr wrap="square" lIns="0" tIns="0" rIns="0" bIns="0" rtlCol="0"/>
            <a:lstStyle/>
            <a:p>
              <a:endParaRPr sz="1630"/>
            </a:p>
          </p:txBody>
        </p:sp>
        <p:pic>
          <p:nvPicPr>
            <p:cNvPr id="115" name="object 115"/>
            <p:cNvPicPr/>
            <p:nvPr/>
          </p:nvPicPr>
          <p:blipFill>
            <a:blip r:embed="rId9" cstate="print"/>
            <a:stretch>
              <a:fillRect/>
            </a:stretch>
          </p:blipFill>
          <p:spPr>
            <a:xfrm>
              <a:off x="3398520" y="5393436"/>
              <a:ext cx="228600" cy="152400"/>
            </a:xfrm>
            <a:prstGeom prst="rect">
              <a:avLst/>
            </a:prstGeom>
          </p:spPr>
        </p:pic>
        <p:sp>
          <p:nvSpPr>
            <p:cNvPr id="116" name="object 116"/>
            <p:cNvSpPr/>
            <p:nvPr/>
          </p:nvSpPr>
          <p:spPr>
            <a:xfrm>
              <a:off x="3386328" y="5362956"/>
              <a:ext cx="259079" cy="213360"/>
            </a:xfrm>
            <a:custGeom>
              <a:avLst/>
              <a:gdLst/>
              <a:ahLst/>
              <a:cxnLst/>
              <a:rect l="l" t="t" r="r" b="b"/>
              <a:pathLst>
                <a:path w="259079" h="213360">
                  <a:moveTo>
                    <a:pt x="152400" y="144779"/>
                  </a:moveTo>
                  <a:lnTo>
                    <a:pt x="152400" y="213359"/>
                  </a:lnTo>
                  <a:lnTo>
                    <a:pt x="182880" y="182879"/>
                  </a:lnTo>
                  <a:lnTo>
                    <a:pt x="176784" y="182879"/>
                  </a:lnTo>
                  <a:lnTo>
                    <a:pt x="155448" y="173735"/>
                  </a:lnTo>
                  <a:lnTo>
                    <a:pt x="172212" y="156971"/>
                  </a:lnTo>
                  <a:lnTo>
                    <a:pt x="164592" y="156971"/>
                  </a:lnTo>
                  <a:lnTo>
                    <a:pt x="152400" y="144779"/>
                  </a:lnTo>
                  <a:close/>
                </a:path>
                <a:path w="259079" h="213360">
                  <a:moveTo>
                    <a:pt x="176784" y="152399"/>
                  </a:moveTo>
                  <a:lnTo>
                    <a:pt x="155448" y="173735"/>
                  </a:lnTo>
                  <a:lnTo>
                    <a:pt x="176784" y="182879"/>
                  </a:lnTo>
                  <a:lnTo>
                    <a:pt x="176784" y="152399"/>
                  </a:lnTo>
                  <a:close/>
                </a:path>
                <a:path w="259079" h="213360">
                  <a:moveTo>
                    <a:pt x="222503" y="106679"/>
                  </a:moveTo>
                  <a:lnTo>
                    <a:pt x="176784" y="152399"/>
                  </a:lnTo>
                  <a:lnTo>
                    <a:pt x="176784" y="182879"/>
                  </a:lnTo>
                  <a:lnTo>
                    <a:pt x="182880" y="182879"/>
                  </a:lnTo>
                  <a:lnTo>
                    <a:pt x="249936" y="115823"/>
                  </a:lnTo>
                  <a:lnTo>
                    <a:pt x="231648" y="115823"/>
                  </a:lnTo>
                  <a:lnTo>
                    <a:pt x="222503" y="106679"/>
                  </a:lnTo>
                  <a:close/>
                </a:path>
                <a:path w="259079" h="213360">
                  <a:moveTo>
                    <a:pt x="152400" y="56387"/>
                  </a:moveTo>
                  <a:lnTo>
                    <a:pt x="0" y="56387"/>
                  </a:lnTo>
                  <a:lnTo>
                    <a:pt x="0" y="156971"/>
                  </a:lnTo>
                  <a:lnTo>
                    <a:pt x="152400" y="156971"/>
                  </a:lnTo>
                  <a:lnTo>
                    <a:pt x="152400" y="144779"/>
                  </a:lnTo>
                  <a:lnTo>
                    <a:pt x="24384" y="144779"/>
                  </a:lnTo>
                  <a:lnTo>
                    <a:pt x="12192" y="132587"/>
                  </a:lnTo>
                  <a:lnTo>
                    <a:pt x="24384" y="132587"/>
                  </a:lnTo>
                  <a:lnTo>
                    <a:pt x="24384" y="80771"/>
                  </a:lnTo>
                  <a:lnTo>
                    <a:pt x="12192" y="80771"/>
                  </a:lnTo>
                  <a:lnTo>
                    <a:pt x="24384" y="68579"/>
                  </a:lnTo>
                  <a:lnTo>
                    <a:pt x="152400" y="68579"/>
                  </a:lnTo>
                  <a:lnTo>
                    <a:pt x="152400" y="56387"/>
                  </a:lnTo>
                  <a:close/>
                </a:path>
                <a:path w="259079" h="213360">
                  <a:moveTo>
                    <a:pt x="176784" y="132587"/>
                  </a:moveTo>
                  <a:lnTo>
                    <a:pt x="24384" y="132587"/>
                  </a:lnTo>
                  <a:lnTo>
                    <a:pt x="24384" y="144779"/>
                  </a:lnTo>
                  <a:lnTo>
                    <a:pt x="152400" y="144779"/>
                  </a:lnTo>
                  <a:lnTo>
                    <a:pt x="164592" y="156971"/>
                  </a:lnTo>
                  <a:lnTo>
                    <a:pt x="172212" y="156971"/>
                  </a:lnTo>
                  <a:lnTo>
                    <a:pt x="176784" y="152399"/>
                  </a:lnTo>
                  <a:lnTo>
                    <a:pt x="176784" y="132587"/>
                  </a:lnTo>
                  <a:close/>
                </a:path>
                <a:path w="259079" h="213360">
                  <a:moveTo>
                    <a:pt x="24384" y="132587"/>
                  </a:moveTo>
                  <a:lnTo>
                    <a:pt x="12192" y="132587"/>
                  </a:lnTo>
                  <a:lnTo>
                    <a:pt x="24384" y="144779"/>
                  </a:lnTo>
                  <a:lnTo>
                    <a:pt x="24384" y="132587"/>
                  </a:lnTo>
                  <a:close/>
                </a:path>
                <a:path w="259079" h="213360">
                  <a:moveTo>
                    <a:pt x="231648" y="97535"/>
                  </a:moveTo>
                  <a:lnTo>
                    <a:pt x="222503" y="106679"/>
                  </a:lnTo>
                  <a:lnTo>
                    <a:pt x="231648" y="115823"/>
                  </a:lnTo>
                  <a:lnTo>
                    <a:pt x="231648" y="97535"/>
                  </a:lnTo>
                  <a:close/>
                </a:path>
                <a:path w="259079" h="213360">
                  <a:moveTo>
                    <a:pt x="249936" y="97535"/>
                  </a:moveTo>
                  <a:lnTo>
                    <a:pt x="231648" y="97535"/>
                  </a:lnTo>
                  <a:lnTo>
                    <a:pt x="231648" y="115823"/>
                  </a:lnTo>
                  <a:lnTo>
                    <a:pt x="249936" y="115823"/>
                  </a:lnTo>
                  <a:lnTo>
                    <a:pt x="259080" y="106679"/>
                  </a:lnTo>
                  <a:lnTo>
                    <a:pt x="249936" y="97535"/>
                  </a:lnTo>
                  <a:close/>
                </a:path>
                <a:path w="259079" h="213360">
                  <a:moveTo>
                    <a:pt x="182880" y="30479"/>
                  </a:moveTo>
                  <a:lnTo>
                    <a:pt x="176784" y="30479"/>
                  </a:lnTo>
                  <a:lnTo>
                    <a:pt x="176784" y="60959"/>
                  </a:lnTo>
                  <a:lnTo>
                    <a:pt x="222503" y="106679"/>
                  </a:lnTo>
                  <a:lnTo>
                    <a:pt x="231648" y="97535"/>
                  </a:lnTo>
                  <a:lnTo>
                    <a:pt x="249936" y="97535"/>
                  </a:lnTo>
                  <a:lnTo>
                    <a:pt x="182880" y="30479"/>
                  </a:lnTo>
                  <a:close/>
                </a:path>
                <a:path w="259079" h="213360">
                  <a:moveTo>
                    <a:pt x="24384" y="68579"/>
                  </a:moveTo>
                  <a:lnTo>
                    <a:pt x="12192" y="80771"/>
                  </a:lnTo>
                  <a:lnTo>
                    <a:pt x="24384" y="80771"/>
                  </a:lnTo>
                  <a:lnTo>
                    <a:pt x="24384" y="68579"/>
                  </a:lnTo>
                  <a:close/>
                </a:path>
                <a:path w="259079" h="213360">
                  <a:moveTo>
                    <a:pt x="172212" y="56387"/>
                  </a:moveTo>
                  <a:lnTo>
                    <a:pt x="164592" y="56387"/>
                  </a:lnTo>
                  <a:lnTo>
                    <a:pt x="152400" y="68579"/>
                  </a:lnTo>
                  <a:lnTo>
                    <a:pt x="24384" y="68579"/>
                  </a:lnTo>
                  <a:lnTo>
                    <a:pt x="24384" y="80771"/>
                  </a:lnTo>
                  <a:lnTo>
                    <a:pt x="176784" y="80771"/>
                  </a:lnTo>
                  <a:lnTo>
                    <a:pt x="176784" y="60959"/>
                  </a:lnTo>
                  <a:lnTo>
                    <a:pt x="172212" y="56387"/>
                  </a:lnTo>
                  <a:close/>
                </a:path>
                <a:path w="259079" h="213360">
                  <a:moveTo>
                    <a:pt x="152400" y="0"/>
                  </a:moveTo>
                  <a:lnTo>
                    <a:pt x="152400" y="68579"/>
                  </a:lnTo>
                  <a:lnTo>
                    <a:pt x="164592" y="56387"/>
                  </a:lnTo>
                  <a:lnTo>
                    <a:pt x="172212" y="56387"/>
                  </a:lnTo>
                  <a:lnTo>
                    <a:pt x="155448" y="39623"/>
                  </a:lnTo>
                  <a:lnTo>
                    <a:pt x="176784" y="30479"/>
                  </a:lnTo>
                  <a:lnTo>
                    <a:pt x="182880" y="30479"/>
                  </a:lnTo>
                  <a:lnTo>
                    <a:pt x="152400" y="0"/>
                  </a:lnTo>
                  <a:close/>
                </a:path>
                <a:path w="259079" h="213360">
                  <a:moveTo>
                    <a:pt x="176784" y="30479"/>
                  </a:moveTo>
                  <a:lnTo>
                    <a:pt x="155448" y="39623"/>
                  </a:lnTo>
                  <a:lnTo>
                    <a:pt x="176784" y="60959"/>
                  </a:lnTo>
                  <a:lnTo>
                    <a:pt x="176784" y="30479"/>
                  </a:lnTo>
                  <a:close/>
                </a:path>
              </a:pathLst>
            </a:custGeom>
            <a:solidFill>
              <a:srgbClr val="385D8A"/>
            </a:solidFill>
          </p:spPr>
          <p:txBody>
            <a:bodyPr wrap="square" lIns="0" tIns="0" rIns="0" bIns="0" rtlCol="0"/>
            <a:lstStyle/>
            <a:p>
              <a:endParaRPr sz="1630"/>
            </a:p>
          </p:txBody>
        </p:sp>
        <p:sp>
          <p:nvSpPr>
            <p:cNvPr id="117" name="object 117"/>
            <p:cNvSpPr/>
            <p:nvPr/>
          </p:nvSpPr>
          <p:spPr>
            <a:xfrm>
              <a:off x="3377184" y="6213348"/>
              <a:ext cx="271780" cy="157480"/>
            </a:xfrm>
            <a:custGeom>
              <a:avLst/>
              <a:gdLst/>
              <a:ahLst/>
              <a:cxnLst/>
              <a:rect l="l" t="t" r="r" b="b"/>
              <a:pathLst>
                <a:path w="271779" h="157479">
                  <a:moveTo>
                    <a:pt x="192024" y="0"/>
                  </a:moveTo>
                  <a:lnTo>
                    <a:pt x="192024" y="39624"/>
                  </a:lnTo>
                  <a:lnTo>
                    <a:pt x="0" y="39624"/>
                  </a:lnTo>
                  <a:lnTo>
                    <a:pt x="0" y="118872"/>
                  </a:lnTo>
                  <a:lnTo>
                    <a:pt x="192024" y="118872"/>
                  </a:lnTo>
                  <a:lnTo>
                    <a:pt x="192024" y="156972"/>
                  </a:lnTo>
                  <a:lnTo>
                    <a:pt x="271271" y="79247"/>
                  </a:lnTo>
                  <a:lnTo>
                    <a:pt x="192024" y="0"/>
                  </a:lnTo>
                  <a:close/>
                </a:path>
              </a:pathLst>
            </a:custGeom>
            <a:solidFill>
              <a:srgbClr val="4F81BD"/>
            </a:solidFill>
          </p:spPr>
          <p:txBody>
            <a:bodyPr wrap="square" lIns="0" tIns="0" rIns="0" bIns="0" rtlCol="0"/>
            <a:lstStyle/>
            <a:p>
              <a:endParaRPr sz="1630"/>
            </a:p>
          </p:txBody>
        </p:sp>
        <p:sp>
          <p:nvSpPr>
            <p:cNvPr id="118" name="object 118"/>
            <p:cNvSpPr/>
            <p:nvPr/>
          </p:nvSpPr>
          <p:spPr>
            <a:xfrm>
              <a:off x="3364992" y="6182868"/>
              <a:ext cx="300355" cy="219710"/>
            </a:xfrm>
            <a:custGeom>
              <a:avLst/>
              <a:gdLst/>
              <a:ahLst/>
              <a:cxnLst/>
              <a:rect l="l" t="t" r="r" b="b"/>
              <a:pathLst>
                <a:path w="300354" h="219710">
                  <a:moveTo>
                    <a:pt x="192024" y="149352"/>
                  </a:moveTo>
                  <a:lnTo>
                    <a:pt x="192024" y="219456"/>
                  </a:lnTo>
                  <a:lnTo>
                    <a:pt x="223583" y="187452"/>
                  </a:lnTo>
                  <a:lnTo>
                    <a:pt x="216408" y="187452"/>
                  </a:lnTo>
                  <a:lnTo>
                    <a:pt x="195072" y="179832"/>
                  </a:lnTo>
                  <a:lnTo>
                    <a:pt x="213360" y="161544"/>
                  </a:lnTo>
                  <a:lnTo>
                    <a:pt x="204216" y="161544"/>
                  </a:lnTo>
                  <a:lnTo>
                    <a:pt x="192024" y="149352"/>
                  </a:lnTo>
                  <a:close/>
                </a:path>
                <a:path w="300354" h="219710">
                  <a:moveTo>
                    <a:pt x="216408" y="158496"/>
                  </a:moveTo>
                  <a:lnTo>
                    <a:pt x="195072" y="179832"/>
                  </a:lnTo>
                  <a:lnTo>
                    <a:pt x="216408" y="187452"/>
                  </a:lnTo>
                  <a:lnTo>
                    <a:pt x="216408" y="158496"/>
                  </a:lnTo>
                  <a:close/>
                </a:path>
                <a:path w="300354" h="219710">
                  <a:moveTo>
                    <a:pt x="265175" y="109728"/>
                  </a:moveTo>
                  <a:lnTo>
                    <a:pt x="216408" y="158496"/>
                  </a:lnTo>
                  <a:lnTo>
                    <a:pt x="216408" y="187452"/>
                  </a:lnTo>
                  <a:lnTo>
                    <a:pt x="223583" y="187452"/>
                  </a:lnTo>
                  <a:lnTo>
                    <a:pt x="291211" y="118872"/>
                  </a:lnTo>
                  <a:lnTo>
                    <a:pt x="274320" y="118872"/>
                  </a:lnTo>
                  <a:lnTo>
                    <a:pt x="265175" y="109728"/>
                  </a:lnTo>
                  <a:close/>
                </a:path>
                <a:path w="300354" h="219710">
                  <a:moveTo>
                    <a:pt x="192024" y="57912"/>
                  </a:moveTo>
                  <a:lnTo>
                    <a:pt x="0" y="57912"/>
                  </a:lnTo>
                  <a:lnTo>
                    <a:pt x="0" y="161544"/>
                  </a:lnTo>
                  <a:lnTo>
                    <a:pt x="192024" y="161544"/>
                  </a:lnTo>
                  <a:lnTo>
                    <a:pt x="192024" y="149352"/>
                  </a:lnTo>
                  <a:lnTo>
                    <a:pt x="24384" y="149352"/>
                  </a:lnTo>
                  <a:lnTo>
                    <a:pt x="12192" y="135636"/>
                  </a:lnTo>
                  <a:lnTo>
                    <a:pt x="24384" y="135636"/>
                  </a:lnTo>
                  <a:lnTo>
                    <a:pt x="24384" y="82296"/>
                  </a:lnTo>
                  <a:lnTo>
                    <a:pt x="12192" y="82296"/>
                  </a:lnTo>
                  <a:lnTo>
                    <a:pt x="24384" y="70104"/>
                  </a:lnTo>
                  <a:lnTo>
                    <a:pt x="192024" y="70104"/>
                  </a:lnTo>
                  <a:lnTo>
                    <a:pt x="192024" y="57912"/>
                  </a:lnTo>
                  <a:close/>
                </a:path>
                <a:path w="300354" h="219710">
                  <a:moveTo>
                    <a:pt x="216408" y="135636"/>
                  </a:moveTo>
                  <a:lnTo>
                    <a:pt x="24384" y="135636"/>
                  </a:lnTo>
                  <a:lnTo>
                    <a:pt x="24384" y="149352"/>
                  </a:lnTo>
                  <a:lnTo>
                    <a:pt x="192024" y="149352"/>
                  </a:lnTo>
                  <a:lnTo>
                    <a:pt x="204216" y="161544"/>
                  </a:lnTo>
                  <a:lnTo>
                    <a:pt x="213360" y="161544"/>
                  </a:lnTo>
                  <a:lnTo>
                    <a:pt x="216408" y="158496"/>
                  </a:lnTo>
                  <a:lnTo>
                    <a:pt x="216408" y="135636"/>
                  </a:lnTo>
                  <a:close/>
                </a:path>
                <a:path w="300354" h="219710">
                  <a:moveTo>
                    <a:pt x="24384" y="135636"/>
                  </a:moveTo>
                  <a:lnTo>
                    <a:pt x="12192" y="135636"/>
                  </a:lnTo>
                  <a:lnTo>
                    <a:pt x="24384" y="149352"/>
                  </a:lnTo>
                  <a:lnTo>
                    <a:pt x="24384" y="135636"/>
                  </a:lnTo>
                  <a:close/>
                </a:path>
                <a:path w="300354" h="219710">
                  <a:moveTo>
                    <a:pt x="274320" y="100584"/>
                  </a:moveTo>
                  <a:lnTo>
                    <a:pt x="265175" y="109728"/>
                  </a:lnTo>
                  <a:lnTo>
                    <a:pt x="274320" y="118872"/>
                  </a:lnTo>
                  <a:lnTo>
                    <a:pt x="274320" y="100584"/>
                  </a:lnTo>
                  <a:close/>
                </a:path>
                <a:path w="300354" h="219710">
                  <a:moveTo>
                    <a:pt x="291211" y="100584"/>
                  </a:moveTo>
                  <a:lnTo>
                    <a:pt x="274320" y="100584"/>
                  </a:lnTo>
                  <a:lnTo>
                    <a:pt x="274320" y="118872"/>
                  </a:lnTo>
                  <a:lnTo>
                    <a:pt x="291211" y="118872"/>
                  </a:lnTo>
                  <a:lnTo>
                    <a:pt x="300228" y="109728"/>
                  </a:lnTo>
                  <a:lnTo>
                    <a:pt x="291211" y="100584"/>
                  </a:lnTo>
                  <a:close/>
                </a:path>
                <a:path w="300354" h="219710">
                  <a:moveTo>
                    <a:pt x="222080" y="30480"/>
                  </a:moveTo>
                  <a:lnTo>
                    <a:pt x="216408" y="30480"/>
                  </a:lnTo>
                  <a:lnTo>
                    <a:pt x="216408" y="60960"/>
                  </a:lnTo>
                  <a:lnTo>
                    <a:pt x="265175" y="109728"/>
                  </a:lnTo>
                  <a:lnTo>
                    <a:pt x="274320" y="100584"/>
                  </a:lnTo>
                  <a:lnTo>
                    <a:pt x="291211" y="100584"/>
                  </a:lnTo>
                  <a:lnTo>
                    <a:pt x="222080" y="30480"/>
                  </a:lnTo>
                  <a:close/>
                </a:path>
                <a:path w="300354" h="219710">
                  <a:moveTo>
                    <a:pt x="24384" y="70104"/>
                  </a:moveTo>
                  <a:lnTo>
                    <a:pt x="12192" y="82296"/>
                  </a:lnTo>
                  <a:lnTo>
                    <a:pt x="24384" y="82296"/>
                  </a:lnTo>
                  <a:lnTo>
                    <a:pt x="24384" y="70104"/>
                  </a:lnTo>
                  <a:close/>
                </a:path>
                <a:path w="300354" h="219710">
                  <a:moveTo>
                    <a:pt x="213360" y="57912"/>
                  </a:moveTo>
                  <a:lnTo>
                    <a:pt x="204216" y="57912"/>
                  </a:lnTo>
                  <a:lnTo>
                    <a:pt x="192024" y="70104"/>
                  </a:lnTo>
                  <a:lnTo>
                    <a:pt x="24384" y="70104"/>
                  </a:lnTo>
                  <a:lnTo>
                    <a:pt x="24384" y="82296"/>
                  </a:lnTo>
                  <a:lnTo>
                    <a:pt x="216408" y="82296"/>
                  </a:lnTo>
                  <a:lnTo>
                    <a:pt x="216408" y="60960"/>
                  </a:lnTo>
                  <a:lnTo>
                    <a:pt x="213360" y="57912"/>
                  </a:lnTo>
                  <a:close/>
                </a:path>
                <a:path w="300354" h="219710">
                  <a:moveTo>
                    <a:pt x="192024" y="0"/>
                  </a:moveTo>
                  <a:lnTo>
                    <a:pt x="192024" y="70104"/>
                  </a:lnTo>
                  <a:lnTo>
                    <a:pt x="204216" y="57912"/>
                  </a:lnTo>
                  <a:lnTo>
                    <a:pt x="213360" y="57912"/>
                  </a:lnTo>
                  <a:lnTo>
                    <a:pt x="195072" y="39624"/>
                  </a:lnTo>
                  <a:lnTo>
                    <a:pt x="216408" y="30480"/>
                  </a:lnTo>
                  <a:lnTo>
                    <a:pt x="222080" y="30480"/>
                  </a:lnTo>
                  <a:lnTo>
                    <a:pt x="192024" y="0"/>
                  </a:lnTo>
                  <a:close/>
                </a:path>
                <a:path w="300354" h="219710">
                  <a:moveTo>
                    <a:pt x="216408" y="30480"/>
                  </a:moveTo>
                  <a:lnTo>
                    <a:pt x="195072" y="39624"/>
                  </a:lnTo>
                  <a:lnTo>
                    <a:pt x="216408" y="60960"/>
                  </a:lnTo>
                  <a:lnTo>
                    <a:pt x="216408" y="30480"/>
                  </a:lnTo>
                  <a:close/>
                </a:path>
              </a:pathLst>
            </a:custGeom>
            <a:solidFill>
              <a:srgbClr val="385D8A"/>
            </a:solidFill>
          </p:spPr>
          <p:txBody>
            <a:bodyPr wrap="square" lIns="0" tIns="0" rIns="0" bIns="0" rtlCol="0"/>
            <a:lstStyle/>
            <a:p>
              <a:endParaRPr sz="1630"/>
            </a:p>
          </p:txBody>
        </p:sp>
        <p:pic>
          <p:nvPicPr>
            <p:cNvPr id="119" name="object 119"/>
            <p:cNvPicPr/>
            <p:nvPr/>
          </p:nvPicPr>
          <p:blipFill>
            <a:blip r:embed="rId9" cstate="print"/>
            <a:stretch>
              <a:fillRect/>
            </a:stretch>
          </p:blipFill>
          <p:spPr>
            <a:xfrm>
              <a:off x="3377184" y="6684264"/>
              <a:ext cx="228600" cy="152400"/>
            </a:xfrm>
            <a:prstGeom prst="rect">
              <a:avLst/>
            </a:prstGeom>
          </p:spPr>
        </p:pic>
        <p:sp>
          <p:nvSpPr>
            <p:cNvPr id="120" name="object 120"/>
            <p:cNvSpPr/>
            <p:nvPr/>
          </p:nvSpPr>
          <p:spPr>
            <a:xfrm>
              <a:off x="3364992" y="6653784"/>
              <a:ext cx="259079" cy="213360"/>
            </a:xfrm>
            <a:custGeom>
              <a:avLst/>
              <a:gdLst/>
              <a:ahLst/>
              <a:cxnLst/>
              <a:rect l="l" t="t" r="r" b="b"/>
              <a:pathLst>
                <a:path w="259079" h="213359">
                  <a:moveTo>
                    <a:pt x="152400" y="144779"/>
                  </a:moveTo>
                  <a:lnTo>
                    <a:pt x="152400" y="213359"/>
                  </a:lnTo>
                  <a:lnTo>
                    <a:pt x="182880" y="182879"/>
                  </a:lnTo>
                  <a:lnTo>
                    <a:pt x="176784" y="182879"/>
                  </a:lnTo>
                  <a:lnTo>
                    <a:pt x="155448" y="173735"/>
                  </a:lnTo>
                  <a:lnTo>
                    <a:pt x="172212" y="156971"/>
                  </a:lnTo>
                  <a:lnTo>
                    <a:pt x="164592" y="156971"/>
                  </a:lnTo>
                  <a:lnTo>
                    <a:pt x="152400" y="144779"/>
                  </a:lnTo>
                  <a:close/>
                </a:path>
                <a:path w="259079" h="213359">
                  <a:moveTo>
                    <a:pt x="176784" y="152399"/>
                  </a:moveTo>
                  <a:lnTo>
                    <a:pt x="155448" y="173735"/>
                  </a:lnTo>
                  <a:lnTo>
                    <a:pt x="176784" y="182879"/>
                  </a:lnTo>
                  <a:lnTo>
                    <a:pt x="176784" y="152399"/>
                  </a:lnTo>
                  <a:close/>
                </a:path>
                <a:path w="259079" h="213359">
                  <a:moveTo>
                    <a:pt x="222503" y="106679"/>
                  </a:moveTo>
                  <a:lnTo>
                    <a:pt x="176784" y="152399"/>
                  </a:lnTo>
                  <a:lnTo>
                    <a:pt x="176784" y="182879"/>
                  </a:lnTo>
                  <a:lnTo>
                    <a:pt x="182880" y="182879"/>
                  </a:lnTo>
                  <a:lnTo>
                    <a:pt x="249936" y="115823"/>
                  </a:lnTo>
                  <a:lnTo>
                    <a:pt x="231648" y="115823"/>
                  </a:lnTo>
                  <a:lnTo>
                    <a:pt x="222503" y="106679"/>
                  </a:lnTo>
                  <a:close/>
                </a:path>
                <a:path w="259079" h="213359">
                  <a:moveTo>
                    <a:pt x="152400" y="54863"/>
                  </a:moveTo>
                  <a:lnTo>
                    <a:pt x="0" y="54863"/>
                  </a:lnTo>
                  <a:lnTo>
                    <a:pt x="0" y="156971"/>
                  </a:lnTo>
                  <a:lnTo>
                    <a:pt x="152400" y="156971"/>
                  </a:lnTo>
                  <a:lnTo>
                    <a:pt x="152400" y="144779"/>
                  </a:lnTo>
                  <a:lnTo>
                    <a:pt x="24384" y="144779"/>
                  </a:lnTo>
                  <a:lnTo>
                    <a:pt x="12192" y="131063"/>
                  </a:lnTo>
                  <a:lnTo>
                    <a:pt x="24384" y="131063"/>
                  </a:lnTo>
                  <a:lnTo>
                    <a:pt x="24384" y="80772"/>
                  </a:lnTo>
                  <a:lnTo>
                    <a:pt x="12192" y="80772"/>
                  </a:lnTo>
                  <a:lnTo>
                    <a:pt x="24384" y="68579"/>
                  </a:lnTo>
                  <a:lnTo>
                    <a:pt x="152400" y="68579"/>
                  </a:lnTo>
                  <a:lnTo>
                    <a:pt x="152400" y="54863"/>
                  </a:lnTo>
                  <a:close/>
                </a:path>
                <a:path w="259079" h="213359">
                  <a:moveTo>
                    <a:pt x="176784" y="131063"/>
                  </a:moveTo>
                  <a:lnTo>
                    <a:pt x="24384" y="131063"/>
                  </a:lnTo>
                  <a:lnTo>
                    <a:pt x="24384" y="144779"/>
                  </a:lnTo>
                  <a:lnTo>
                    <a:pt x="152400" y="144779"/>
                  </a:lnTo>
                  <a:lnTo>
                    <a:pt x="164592" y="156971"/>
                  </a:lnTo>
                  <a:lnTo>
                    <a:pt x="172212" y="156971"/>
                  </a:lnTo>
                  <a:lnTo>
                    <a:pt x="176784" y="152399"/>
                  </a:lnTo>
                  <a:lnTo>
                    <a:pt x="176784" y="131063"/>
                  </a:lnTo>
                  <a:close/>
                </a:path>
                <a:path w="259079" h="213359">
                  <a:moveTo>
                    <a:pt x="24384" y="131063"/>
                  </a:moveTo>
                  <a:lnTo>
                    <a:pt x="12192" y="131063"/>
                  </a:lnTo>
                  <a:lnTo>
                    <a:pt x="24384" y="144779"/>
                  </a:lnTo>
                  <a:lnTo>
                    <a:pt x="24384" y="131063"/>
                  </a:lnTo>
                  <a:close/>
                </a:path>
                <a:path w="259079" h="213359">
                  <a:moveTo>
                    <a:pt x="231648" y="97535"/>
                  </a:moveTo>
                  <a:lnTo>
                    <a:pt x="222503" y="106679"/>
                  </a:lnTo>
                  <a:lnTo>
                    <a:pt x="231648" y="115823"/>
                  </a:lnTo>
                  <a:lnTo>
                    <a:pt x="231648" y="97535"/>
                  </a:lnTo>
                  <a:close/>
                </a:path>
                <a:path w="259079" h="213359">
                  <a:moveTo>
                    <a:pt x="249936" y="97535"/>
                  </a:moveTo>
                  <a:lnTo>
                    <a:pt x="231648" y="97535"/>
                  </a:lnTo>
                  <a:lnTo>
                    <a:pt x="231648" y="115823"/>
                  </a:lnTo>
                  <a:lnTo>
                    <a:pt x="249936" y="115823"/>
                  </a:lnTo>
                  <a:lnTo>
                    <a:pt x="259080" y="106679"/>
                  </a:lnTo>
                  <a:lnTo>
                    <a:pt x="249936" y="97535"/>
                  </a:lnTo>
                  <a:close/>
                </a:path>
                <a:path w="259079" h="213359">
                  <a:moveTo>
                    <a:pt x="182879" y="30479"/>
                  </a:moveTo>
                  <a:lnTo>
                    <a:pt x="176784" y="30479"/>
                  </a:lnTo>
                  <a:lnTo>
                    <a:pt x="176784" y="60959"/>
                  </a:lnTo>
                  <a:lnTo>
                    <a:pt x="222503" y="106679"/>
                  </a:lnTo>
                  <a:lnTo>
                    <a:pt x="231648" y="97535"/>
                  </a:lnTo>
                  <a:lnTo>
                    <a:pt x="249936" y="97535"/>
                  </a:lnTo>
                  <a:lnTo>
                    <a:pt x="182879" y="30479"/>
                  </a:lnTo>
                  <a:close/>
                </a:path>
                <a:path w="259079" h="213359">
                  <a:moveTo>
                    <a:pt x="24384" y="68579"/>
                  </a:moveTo>
                  <a:lnTo>
                    <a:pt x="12192" y="80772"/>
                  </a:lnTo>
                  <a:lnTo>
                    <a:pt x="24384" y="80772"/>
                  </a:lnTo>
                  <a:lnTo>
                    <a:pt x="24384" y="68579"/>
                  </a:lnTo>
                  <a:close/>
                </a:path>
                <a:path w="259079" h="213359">
                  <a:moveTo>
                    <a:pt x="170687" y="54863"/>
                  </a:moveTo>
                  <a:lnTo>
                    <a:pt x="164592" y="54863"/>
                  </a:lnTo>
                  <a:lnTo>
                    <a:pt x="152400" y="68579"/>
                  </a:lnTo>
                  <a:lnTo>
                    <a:pt x="24384" y="68579"/>
                  </a:lnTo>
                  <a:lnTo>
                    <a:pt x="24384" y="80772"/>
                  </a:lnTo>
                  <a:lnTo>
                    <a:pt x="176784" y="80772"/>
                  </a:lnTo>
                  <a:lnTo>
                    <a:pt x="176784" y="60959"/>
                  </a:lnTo>
                  <a:lnTo>
                    <a:pt x="170687" y="54863"/>
                  </a:lnTo>
                  <a:close/>
                </a:path>
                <a:path w="259079" h="213359">
                  <a:moveTo>
                    <a:pt x="152400" y="0"/>
                  </a:moveTo>
                  <a:lnTo>
                    <a:pt x="152400" y="68579"/>
                  </a:lnTo>
                  <a:lnTo>
                    <a:pt x="164592" y="54863"/>
                  </a:lnTo>
                  <a:lnTo>
                    <a:pt x="170687" y="54863"/>
                  </a:lnTo>
                  <a:lnTo>
                    <a:pt x="155448" y="39623"/>
                  </a:lnTo>
                  <a:lnTo>
                    <a:pt x="176784" y="30479"/>
                  </a:lnTo>
                  <a:lnTo>
                    <a:pt x="182879" y="30479"/>
                  </a:lnTo>
                  <a:lnTo>
                    <a:pt x="152400" y="0"/>
                  </a:lnTo>
                  <a:close/>
                </a:path>
                <a:path w="259079" h="213359">
                  <a:moveTo>
                    <a:pt x="176784" y="30479"/>
                  </a:moveTo>
                  <a:lnTo>
                    <a:pt x="155448" y="39623"/>
                  </a:lnTo>
                  <a:lnTo>
                    <a:pt x="176784" y="60959"/>
                  </a:lnTo>
                  <a:lnTo>
                    <a:pt x="176784" y="30479"/>
                  </a:lnTo>
                  <a:close/>
                </a:path>
              </a:pathLst>
            </a:custGeom>
            <a:solidFill>
              <a:srgbClr val="385D8A"/>
            </a:solidFill>
          </p:spPr>
          <p:txBody>
            <a:bodyPr wrap="square" lIns="0" tIns="0" rIns="0" bIns="0" rtlCol="0"/>
            <a:lstStyle/>
            <a:p>
              <a:endParaRPr sz="1630"/>
            </a:p>
          </p:txBody>
        </p:sp>
        <p:pic>
          <p:nvPicPr>
            <p:cNvPr id="121" name="object 121"/>
            <p:cNvPicPr/>
            <p:nvPr/>
          </p:nvPicPr>
          <p:blipFill>
            <a:blip r:embed="rId9" cstate="print"/>
            <a:stretch>
              <a:fillRect/>
            </a:stretch>
          </p:blipFill>
          <p:spPr>
            <a:xfrm>
              <a:off x="3401568" y="5780532"/>
              <a:ext cx="228600" cy="152400"/>
            </a:xfrm>
            <a:prstGeom prst="rect">
              <a:avLst/>
            </a:prstGeom>
          </p:spPr>
        </p:pic>
        <p:sp>
          <p:nvSpPr>
            <p:cNvPr id="122" name="object 122"/>
            <p:cNvSpPr/>
            <p:nvPr/>
          </p:nvSpPr>
          <p:spPr>
            <a:xfrm>
              <a:off x="3387852" y="5748527"/>
              <a:ext cx="259079" cy="215265"/>
            </a:xfrm>
            <a:custGeom>
              <a:avLst/>
              <a:gdLst/>
              <a:ahLst/>
              <a:cxnLst/>
              <a:rect l="l" t="t" r="r" b="b"/>
              <a:pathLst>
                <a:path w="259079" h="215264">
                  <a:moveTo>
                    <a:pt x="152400" y="146303"/>
                  </a:moveTo>
                  <a:lnTo>
                    <a:pt x="152400" y="214883"/>
                  </a:lnTo>
                  <a:lnTo>
                    <a:pt x="182880" y="184403"/>
                  </a:lnTo>
                  <a:lnTo>
                    <a:pt x="178308" y="184403"/>
                  </a:lnTo>
                  <a:lnTo>
                    <a:pt x="156972" y="175259"/>
                  </a:lnTo>
                  <a:lnTo>
                    <a:pt x="173736" y="158495"/>
                  </a:lnTo>
                  <a:lnTo>
                    <a:pt x="166115" y="158495"/>
                  </a:lnTo>
                  <a:lnTo>
                    <a:pt x="152400" y="146303"/>
                  </a:lnTo>
                  <a:close/>
                </a:path>
                <a:path w="259079" h="215264">
                  <a:moveTo>
                    <a:pt x="178308" y="153923"/>
                  </a:moveTo>
                  <a:lnTo>
                    <a:pt x="156972" y="175259"/>
                  </a:lnTo>
                  <a:lnTo>
                    <a:pt x="178308" y="184403"/>
                  </a:lnTo>
                  <a:lnTo>
                    <a:pt x="178308" y="153923"/>
                  </a:lnTo>
                  <a:close/>
                </a:path>
                <a:path w="259079" h="215264">
                  <a:moveTo>
                    <a:pt x="224789" y="107441"/>
                  </a:moveTo>
                  <a:lnTo>
                    <a:pt x="178308" y="153923"/>
                  </a:lnTo>
                  <a:lnTo>
                    <a:pt x="178308" y="184403"/>
                  </a:lnTo>
                  <a:lnTo>
                    <a:pt x="182880" y="184403"/>
                  </a:lnTo>
                  <a:lnTo>
                    <a:pt x="251460" y="115823"/>
                  </a:lnTo>
                  <a:lnTo>
                    <a:pt x="233172" y="115823"/>
                  </a:lnTo>
                  <a:lnTo>
                    <a:pt x="224789" y="107441"/>
                  </a:lnTo>
                  <a:close/>
                </a:path>
                <a:path w="259079" h="215264">
                  <a:moveTo>
                    <a:pt x="152400" y="56387"/>
                  </a:moveTo>
                  <a:lnTo>
                    <a:pt x="0" y="56387"/>
                  </a:lnTo>
                  <a:lnTo>
                    <a:pt x="0" y="158495"/>
                  </a:lnTo>
                  <a:lnTo>
                    <a:pt x="152400" y="158495"/>
                  </a:lnTo>
                  <a:lnTo>
                    <a:pt x="152400" y="146303"/>
                  </a:lnTo>
                  <a:lnTo>
                    <a:pt x="25908" y="146303"/>
                  </a:lnTo>
                  <a:lnTo>
                    <a:pt x="13715" y="132587"/>
                  </a:lnTo>
                  <a:lnTo>
                    <a:pt x="25908" y="132587"/>
                  </a:lnTo>
                  <a:lnTo>
                    <a:pt x="25908" y="82295"/>
                  </a:lnTo>
                  <a:lnTo>
                    <a:pt x="13715" y="82295"/>
                  </a:lnTo>
                  <a:lnTo>
                    <a:pt x="25908" y="70103"/>
                  </a:lnTo>
                  <a:lnTo>
                    <a:pt x="152400" y="70103"/>
                  </a:lnTo>
                  <a:lnTo>
                    <a:pt x="152400" y="56387"/>
                  </a:lnTo>
                  <a:close/>
                </a:path>
                <a:path w="259079" h="215264">
                  <a:moveTo>
                    <a:pt x="178308" y="132587"/>
                  </a:moveTo>
                  <a:lnTo>
                    <a:pt x="25908" y="132587"/>
                  </a:lnTo>
                  <a:lnTo>
                    <a:pt x="25908" y="146303"/>
                  </a:lnTo>
                  <a:lnTo>
                    <a:pt x="152400" y="146303"/>
                  </a:lnTo>
                  <a:lnTo>
                    <a:pt x="166115" y="158495"/>
                  </a:lnTo>
                  <a:lnTo>
                    <a:pt x="173736" y="158495"/>
                  </a:lnTo>
                  <a:lnTo>
                    <a:pt x="178308" y="153923"/>
                  </a:lnTo>
                  <a:lnTo>
                    <a:pt x="178308" y="132587"/>
                  </a:lnTo>
                  <a:close/>
                </a:path>
                <a:path w="259079" h="215264">
                  <a:moveTo>
                    <a:pt x="25908" y="132587"/>
                  </a:moveTo>
                  <a:lnTo>
                    <a:pt x="13715" y="132587"/>
                  </a:lnTo>
                  <a:lnTo>
                    <a:pt x="25908" y="146303"/>
                  </a:lnTo>
                  <a:lnTo>
                    <a:pt x="25908" y="132587"/>
                  </a:lnTo>
                  <a:close/>
                </a:path>
                <a:path w="259079" h="215264">
                  <a:moveTo>
                    <a:pt x="233172" y="99059"/>
                  </a:moveTo>
                  <a:lnTo>
                    <a:pt x="224789" y="107441"/>
                  </a:lnTo>
                  <a:lnTo>
                    <a:pt x="233172" y="115823"/>
                  </a:lnTo>
                  <a:lnTo>
                    <a:pt x="233172" y="99059"/>
                  </a:lnTo>
                  <a:close/>
                </a:path>
                <a:path w="259079" h="215264">
                  <a:moveTo>
                    <a:pt x="250064" y="99059"/>
                  </a:moveTo>
                  <a:lnTo>
                    <a:pt x="233172" y="99059"/>
                  </a:lnTo>
                  <a:lnTo>
                    <a:pt x="233172" y="115823"/>
                  </a:lnTo>
                  <a:lnTo>
                    <a:pt x="251460" y="115823"/>
                  </a:lnTo>
                  <a:lnTo>
                    <a:pt x="259080" y="108203"/>
                  </a:lnTo>
                  <a:lnTo>
                    <a:pt x="250064" y="99059"/>
                  </a:lnTo>
                  <a:close/>
                </a:path>
                <a:path w="259079" h="215264">
                  <a:moveTo>
                    <a:pt x="183953" y="32003"/>
                  </a:moveTo>
                  <a:lnTo>
                    <a:pt x="178308" y="32003"/>
                  </a:lnTo>
                  <a:lnTo>
                    <a:pt x="178308" y="60959"/>
                  </a:lnTo>
                  <a:lnTo>
                    <a:pt x="224789" y="107441"/>
                  </a:lnTo>
                  <a:lnTo>
                    <a:pt x="233172" y="99059"/>
                  </a:lnTo>
                  <a:lnTo>
                    <a:pt x="250064" y="99059"/>
                  </a:lnTo>
                  <a:lnTo>
                    <a:pt x="183953" y="32003"/>
                  </a:lnTo>
                  <a:close/>
                </a:path>
                <a:path w="259079" h="215264">
                  <a:moveTo>
                    <a:pt x="25908" y="70103"/>
                  </a:moveTo>
                  <a:lnTo>
                    <a:pt x="13715" y="82295"/>
                  </a:lnTo>
                  <a:lnTo>
                    <a:pt x="25908" y="82295"/>
                  </a:lnTo>
                  <a:lnTo>
                    <a:pt x="25908" y="70103"/>
                  </a:lnTo>
                  <a:close/>
                </a:path>
                <a:path w="259079" h="215264">
                  <a:moveTo>
                    <a:pt x="173736" y="56387"/>
                  </a:moveTo>
                  <a:lnTo>
                    <a:pt x="166115" y="56387"/>
                  </a:lnTo>
                  <a:lnTo>
                    <a:pt x="152400" y="70103"/>
                  </a:lnTo>
                  <a:lnTo>
                    <a:pt x="25908" y="70103"/>
                  </a:lnTo>
                  <a:lnTo>
                    <a:pt x="25908" y="82295"/>
                  </a:lnTo>
                  <a:lnTo>
                    <a:pt x="178308" y="82295"/>
                  </a:lnTo>
                  <a:lnTo>
                    <a:pt x="178308" y="60959"/>
                  </a:lnTo>
                  <a:lnTo>
                    <a:pt x="173736" y="56387"/>
                  </a:lnTo>
                  <a:close/>
                </a:path>
                <a:path w="259079" h="215264">
                  <a:moveTo>
                    <a:pt x="152400" y="0"/>
                  </a:moveTo>
                  <a:lnTo>
                    <a:pt x="152400" y="70103"/>
                  </a:lnTo>
                  <a:lnTo>
                    <a:pt x="166115" y="56387"/>
                  </a:lnTo>
                  <a:lnTo>
                    <a:pt x="173736" y="56387"/>
                  </a:lnTo>
                  <a:lnTo>
                    <a:pt x="156972" y="39623"/>
                  </a:lnTo>
                  <a:lnTo>
                    <a:pt x="178308" y="32003"/>
                  </a:lnTo>
                  <a:lnTo>
                    <a:pt x="183953" y="32003"/>
                  </a:lnTo>
                  <a:lnTo>
                    <a:pt x="152400" y="0"/>
                  </a:lnTo>
                  <a:close/>
                </a:path>
                <a:path w="259079" h="215264">
                  <a:moveTo>
                    <a:pt x="178308" y="32003"/>
                  </a:moveTo>
                  <a:lnTo>
                    <a:pt x="156972" y="39623"/>
                  </a:lnTo>
                  <a:lnTo>
                    <a:pt x="178308" y="60959"/>
                  </a:lnTo>
                  <a:lnTo>
                    <a:pt x="178308" y="32003"/>
                  </a:lnTo>
                  <a:close/>
                </a:path>
              </a:pathLst>
            </a:custGeom>
            <a:solidFill>
              <a:srgbClr val="385D8A"/>
            </a:solidFill>
          </p:spPr>
          <p:txBody>
            <a:bodyPr wrap="square" lIns="0" tIns="0" rIns="0" bIns="0" rtlCol="0"/>
            <a:lstStyle/>
            <a:p>
              <a:endParaRPr sz="1630"/>
            </a:p>
          </p:txBody>
        </p:sp>
        <p:sp>
          <p:nvSpPr>
            <p:cNvPr id="123" name="object 123"/>
            <p:cNvSpPr/>
            <p:nvPr/>
          </p:nvSpPr>
          <p:spPr>
            <a:xfrm>
              <a:off x="5791200" y="4771644"/>
              <a:ext cx="18415" cy="527685"/>
            </a:xfrm>
            <a:custGeom>
              <a:avLst/>
              <a:gdLst/>
              <a:ahLst/>
              <a:cxnLst/>
              <a:rect l="l" t="t" r="r" b="b"/>
              <a:pathLst>
                <a:path w="18414" h="527685">
                  <a:moveTo>
                    <a:pt x="18287" y="0"/>
                  </a:moveTo>
                  <a:lnTo>
                    <a:pt x="6096" y="0"/>
                  </a:lnTo>
                  <a:lnTo>
                    <a:pt x="0" y="527304"/>
                  </a:lnTo>
                  <a:lnTo>
                    <a:pt x="12191" y="527304"/>
                  </a:lnTo>
                  <a:lnTo>
                    <a:pt x="18287" y="0"/>
                  </a:lnTo>
                  <a:close/>
                </a:path>
              </a:pathLst>
            </a:custGeom>
            <a:solidFill>
              <a:srgbClr val="4A7EBB"/>
            </a:solidFill>
          </p:spPr>
          <p:txBody>
            <a:bodyPr wrap="square" lIns="0" tIns="0" rIns="0" bIns="0" rtlCol="0"/>
            <a:lstStyle/>
            <a:p>
              <a:endParaRPr sz="1630"/>
            </a:p>
          </p:txBody>
        </p:sp>
        <p:pic>
          <p:nvPicPr>
            <p:cNvPr id="124" name="object 124"/>
            <p:cNvPicPr/>
            <p:nvPr/>
          </p:nvPicPr>
          <p:blipFill>
            <a:blip r:embed="rId9" cstate="print"/>
            <a:stretch>
              <a:fillRect/>
            </a:stretch>
          </p:blipFill>
          <p:spPr>
            <a:xfrm>
              <a:off x="5797296" y="5222748"/>
              <a:ext cx="228600" cy="152400"/>
            </a:xfrm>
            <a:prstGeom prst="rect">
              <a:avLst/>
            </a:prstGeom>
          </p:spPr>
        </p:pic>
        <p:sp>
          <p:nvSpPr>
            <p:cNvPr id="125" name="object 125"/>
            <p:cNvSpPr/>
            <p:nvPr/>
          </p:nvSpPr>
          <p:spPr>
            <a:xfrm>
              <a:off x="5785104" y="5192268"/>
              <a:ext cx="259079" cy="213360"/>
            </a:xfrm>
            <a:custGeom>
              <a:avLst/>
              <a:gdLst/>
              <a:ahLst/>
              <a:cxnLst/>
              <a:rect l="l" t="t" r="r" b="b"/>
              <a:pathLst>
                <a:path w="259079" h="213360">
                  <a:moveTo>
                    <a:pt x="152400" y="144780"/>
                  </a:moveTo>
                  <a:lnTo>
                    <a:pt x="152400" y="213360"/>
                  </a:lnTo>
                  <a:lnTo>
                    <a:pt x="182880" y="182880"/>
                  </a:lnTo>
                  <a:lnTo>
                    <a:pt x="176784" y="182880"/>
                  </a:lnTo>
                  <a:lnTo>
                    <a:pt x="155448" y="173736"/>
                  </a:lnTo>
                  <a:lnTo>
                    <a:pt x="172212" y="156972"/>
                  </a:lnTo>
                  <a:lnTo>
                    <a:pt x="164592" y="156972"/>
                  </a:lnTo>
                  <a:lnTo>
                    <a:pt x="152400" y="144780"/>
                  </a:lnTo>
                  <a:close/>
                </a:path>
                <a:path w="259079" h="213360">
                  <a:moveTo>
                    <a:pt x="176784" y="152400"/>
                  </a:moveTo>
                  <a:lnTo>
                    <a:pt x="155448" y="173736"/>
                  </a:lnTo>
                  <a:lnTo>
                    <a:pt x="176784" y="182880"/>
                  </a:lnTo>
                  <a:lnTo>
                    <a:pt x="176784" y="152400"/>
                  </a:lnTo>
                  <a:close/>
                </a:path>
                <a:path w="259079" h="213360">
                  <a:moveTo>
                    <a:pt x="222503" y="106680"/>
                  </a:moveTo>
                  <a:lnTo>
                    <a:pt x="176784" y="152400"/>
                  </a:lnTo>
                  <a:lnTo>
                    <a:pt x="176784" y="182880"/>
                  </a:lnTo>
                  <a:lnTo>
                    <a:pt x="182880" y="182880"/>
                  </a:lnTo>
                  <a:lnTo>
                    <a:pt x="249936" y="115824"/>
                  </a:lnTo>
                  <a:lnTo>
                    <a:pt x="231648" y="115824"/>
                  </a:lnTo>
                  <a:lnTo>
                    <a:pt x="222503" y="106680"/>
                  </a:lnTo>
                  <a:close/>
                </a:path>
                <a:path w="259079" h="213360">
                  <a:moveTo>
                    <a:pt x="152400" y="56388"/>
                  </a:moveTo>
                  <a:lnTo>
                    <a:pt x="0" y="56388"/>
                  </a:lnTo>
                  <a:lnTo>
                    <a:pt x="0" y="156972"/>
                  </a:lnTo>
                  <a:lnTo>
                    <a:pt x="152400" y="156972"/>
                  </a:lnTo>
                  <a:lnTo>
                    <a:pt x="152400" y="144780"/>
                  </a:lnTo>
                  <a:lnTo>
                    <a:pt x="24384" y="144780"/>
                  </a:lnTo>
                  <a:lnTo>
                    <a:pt x="12192" y="132588"/>
                  </a:lnTo>
                  <a:lnTo>
                    <a:pt x="24384" y="132588"/>
                  </a:lnTo>
                  <a:lnTo>
                    <a:pt x="24384" y="80772"/>
                  </a:lnTo>
                  <a:lnTo>
                    <a:pt x="12192" y="80772"/>
                  </a:lnTo>
                  <a:lnTo>
                    <a:pt x="24384" y="68580"/>
                  </a:lnTo>
                  <a:lnTo>
                    <a:pt x="152400" y="68580"/>
                  </a:lnTo>
                  <a:lnTo>
                    <a:pt x="152400" y="56388"/>
                  </a:lnTo>
                  <a:close/>
                </a:path>
                <a:path w="259079" h="213360">
                  <a:moveTo>
                    <a:pt x="176784" y="132588"/>
                  </a:moveTo>
                  <a:lnTo>
                    <a:pt x="24384" y="132588"/>
                  </a:lnTo>
                  <a:lnTo>
                    <a:pt x="24384" y="144780"/>
                  </a:lnTo>
                  <a:lnTo>
                    <a:pt x="152400" y="144780"/>
                  </a:lnTo>
                  <a:lnTo>
                    <a:pt x="164592" y="156972"/>
                  </a:lnTo>
                  <a:lnTo>
                    <a:pt x="172212" y="156972"/>
                  </a:lnTo>
                  <a:lnTo>
                    <a:pt x="176784" y="152400"/>
                  </a:lnTo>
                  <a:lnTo>
                    <a:pt x="176784" y="132588"/>
                  </a:lnTo>
                  <a:close/>
                </a:path>
                <a:path w="259079" h="213360">
                  <a:moveTo>
                    <a:pt x="24384" y="132588"/>
                  </a:moveTo>
                  <a:lnTo>
                    <a:pt x="12192" y="132588"/>
                  </a:lnTo>
                  <a:lnTo>
                    <a:pt x="24384" y="144780"/>
                  </a:lnTo>
                  <a:lnTo>
                    <a:pt x="24384" y="132588"/>
                  </a:lnTo>
                  <a:close/>
                </a:path>
                <a:path w="259079" h="213360">
                  <a:moveTo>
                    <a:pt x="231648" y="97536"/>
                  </a:moveTo>
                  <a:lnTo>
                    <a:pt x="222503" y="106680"/>
                  </a:lnTo>
                  <a:lnTo>
                    <a:pt x="231648" y="115824"/>
                  </a:lnTo>
                  <a:lnTo>
                    <a:pt x="231648" y="97536"/>
                  </a:lnTo>
                  <a:close/>
                </a:path>
                <a:path w="259079" h="213360">
                  <a:moveTo>
                    <a:pt x="249936" y="97536"/>
                  </a:moveTo>
                  <a:lnTo>
                    <a:pt x="231648" y="97536"/>
                  </a:lnTo>
                  <a:lnTo>
                    <a:pt x="231648" y="115824"/>
                  </a:lnTo>
                  <a:lnTo>
                    <a:pt x="249936" y="115824"/>
                  </a:lnTo>
                  <a:lnTo>
                    <a:pt x="259080" y="106680"/>
                  </a:lnTo>
                  <a:lnTo>
                    <a:pt x="249936" y="97536"/>
                  </a:lnTo>
                  <a:close/>
                </a:path>
                <a:path w="259079" h="213360">
                  <a:moveTo>
                    <a:pt x="182880" y="30480"/>
                  </a:moveTo>
                  <a:lnTo>
                    <a:pt x="176784" y="30480"/>
                  </a:lnTo>
                  <a:lnTo>
                    <a:pt x="176784" y="60960"/>
                  </a:lnTo>
                  <a:lnTo>
                    <a:pt x="222503" y="106680"/>
                  </a:lnTo>
                  <a:lnTo>
                    <a:pt x="231648" y="97536"/>
                  </a:lnTo>
                  <a:lnTo>
                    <a:pt x="249936" y="97536"/>
                  </a:lnTo>
                  <a:lnTo>
                    <a:pt x="182880" y="30480"/>
                  </a:lnTo>
                  <a:close/>
                </a:path>
                <a:path w="259079" h="213360">
                  <a:moveTo>
                    <a:pt x="24384" y="68580"/>
                  </a:moveTo>
                  <a:lnTo>
                    <a:pt x="12192" y="80772"/>
                  </a:lnTo>
                  <a:lnTo>
                    <a:pt x="24384" y="80772"/>
                  </a:lnTo>
                  <a:lnTo>
                    <a:pt x="24384" y="68580"/>
                  </a:lnTo>
                  <a:close/>
                </a:path>
                <a:path w="259079" h="213360">
                  <a:moveTo>
                    <a:pt x="172212" y="56388"/>
                  </a:moveTo>
                  <a:lnTo>
                    <a:pt x="164592" y="56388"/>
                  </a:lnTo>
                  <a:lnTo>
                    <a:pt x="152400" y="68580"/>
                  </a:lnTo>
                  <a:lnTo>
                    <a:pt x="24384" y="68580"/>
                  </a:lnTo>
                  <a:lnTo>
                    <a:pt x="24384" y="80772"/>
                  </a:lnTo>
                  <a:lnTo>
                    <a:pt x="176784" y="80772"/>
                  </a:lnTo>
                  <a:lnTo>
                    <a:pt x="176784" y="60960"/>
                  </a:lnTo>
                  <a:lnTo>
                    <a:pt x="172212" y="56388"/>
                  </a:lnTo>
                  <a:close/>
                </a:path>
                <a:path w="259079" h="213360">
                  <a:moveTo>
                    <a:pt x="152400" y="0"/>
                  </a:moveTo>
                  <a:lnTo>
                    <a:pt x="152400" y="68580"/>
                  </a:lnTo>
                  <a:lnTo>
                    <a:pt x="164592" y="56388"/>
                  </a:lnTo>
                  <a:lnTo>
                    <a:pt x="172212" y="56388"/>
                  </a:lnTo>
                  <a:lnTo>
                    <a:pt x="155448" y="39624"/>
                  </a:lnTo>
                  <a:lnTo>
                    <a:pt x="176784" y="30480"/>
                  </a:lnTo>
                  <a:lnTo>
                    <a:pt x="182880" y="30480"/>
                  </a:lnTo>
                  <a:lnTo>
                    <a:pt x="152400" y="0"/>
                  </a:lnTo>
                  <a:close/>
                </a:path>
                <a:path w="259079" h="213360">
                  <a:moveTo>
                    <a:pt x="176784" y="30480"/>
                  </a:moveTo>
                  <a:lnTo>
                    <a:pt x="155448" y="39624"/>
                  </a:lnTo>
                  <a:lnTo>
                    <a:pt x="176784" y="60960"/>
                  </a:lnTo>
                  <a:lnTo>
                    <a:pt x="176784" y="30480"/>
                  </a:lnTo>
                  <a:close/>
                </a:path>
              </a:pathLst>
            </a:custGeom>
            <a:solidFill>
              <a:srgbClr val="385D8A"/>
            </a:solidFill>
          </p:spPr>
          <p:txBody>
            <a:bodyPr wrap="square" lIns="0" tIns="0" rIns="0" bIns="0" rtlCol="0"/>
            <a:lstStyle/>
            <a:p>
              <a:endParaRPr sz="1630"/>
            </a:p>
          </p:txBody>
        </p:sp>
        <p:sp>
          <p:nvSpPr>
            <p:cNvPr id="126" name="object 126"/>
            <p:cNvSpPr/>
            <p:nvPr/>
          </p:nvSpPr>
          <p:spPr>
            <a:xfrm>
              <a:off x="7548372" y="3779519"/>
              <a:ext cx="2063750" cy="2569845"/>
            </a:xfrm>
            <a:custGeom>
              <a:avLst/>
              <a:gdLst/>
              <a:ahLst/>
              <a:cxnLst/>
              <a:rect l="l" t="t" r="r" b="b"/>
              <a:pathLst>
                <a:path w="2063750" h="2569845">
                  <a:moveTo>
                    <a:pt x="13411" y="0"/>
                  </a:moveTo>
                  <a:lnTo>
                    <a:pt x="1219" y="0"/>
                  </a:lnTo>
                  <a:lnTo>
                    <a:pt x="0" y="1830324"/>
                  </a:lnTo>
                  <a:lnTo>
                    <a:pt x="12192" y="1830324"/>
                  </a:lnTo>
                  <a:lnTo>
                    <a:pt x="13411" y="0"/>
                  </a:lnTo>
                  <a:close/>
                </a:path>
                <a:path w="2063750" h="2569845">
                  <a:moveTo>
                    <a:pt x="2040636" y="484632"/>
                  </a:moveTo>
                  <a:lnTo>
                    <a:pt x="2028444" y="484632"/>
                  </a:lnTo>
                  <a:lnTo>
                    <a:pt x="2026920" y="2569464"/>
                  </a:lnTo>
                  <a:lnTo>
                    <a:pt x="2039112" y="2569464"/>
                  </a:lnTo>
                  <a:lnTo>
                    <a:pt x="2040636" y="484632"/>
                  </a:lnTo>
                  <a:close/>
                </a:path>
                <a:path w="2063750" h="2569845">
                  <a:moveTo>
                    <a:pt x="2063496" y="452628"/>
                  </a:moveTo>
                  <a:lnTo>
                    <a:pt x="1834896" y="451104"/>
                  </a:lnTo>
                  <a:lnTo>
                    <a:pt x="1834896" y="464820"/>
                  </a:lnTo>
                  <a:lnTo>
                    <a:pt x="2063496" y="466344"/>
                  </a:lnTo>
                  <a:lnTo>
                    <a:pt x="2063496" y="452628"/>
                  </a:lnTo>
                  <a:close/>
                </a:path>
              </a:pathLst>
            </a:custGeom>
            <a:solidFill>
              <a:srgbClr val="4A7EBB"/>
            </a:solidFill>
          </p:spPr>
          <p:txBody>
            <a:bodyPr wrap="square" lIns="0" tIns="0" rIns="0" bIns="0" rtlCol="0"/>
            <a:lstStyle/>
            <a:p>
              <a:endParaRPr sz="1630"/>
            </a:p>
          </p:txBody>
        </p:sp>
        <p:pic>
          <p:nvPicPr>
            <p:cNvPr id="127" name="object 127"/>
            <p:cNvPicPr/>
            <p:nvPr/>
          </p:nvPicPr>
          <p:blipFill>
            <a:blip r:embed="rId10" cstate="print"/>
            <a:stretch>
              <a:fillRect/>
            </a:stretch>
          </p:blipFill>
          <p:spPr>
            <a:xfrm>
              <a:off x="7542276" y="5471160"/>
              <a:ext cx="251459" cy="210312"/>
            </a:xfrm>
            <a:prstGeom prst="rect">
              <a:avLst/>
            </a:prstGeom>
          </p:spPr>
        </p:pic>
        <p:sp>
          <p:nvSpPr>
            <p:cNvPr id="128" name="object 128"/>
            <p:cNvSpPr/>
            <p:nvPr/>
          </p:nvSpPr>
          <p:spPr>
            <a:xfrm>
              <a:off x="9275064" y="6208776"/>
              <a:ext cx="304800" cy="228600"/>
            </a:xfrm>
            <a:custGeom>
              <a:avLst/>
              <a:gdLst/>
              <a:ahLst/>
              <a:cxnLst/>
              <a:rect l="l" t="t" r="r" b="b"/>
              <a:pathLst>
                <a:path w="304800" h="228600">
                  <a:moveTo>
                    <a:pt x="114300" y="0"/>
                  </a:moveTo>
                  <a:lnTo>
                    <a:pt x="0" y="114300"/>
                  </a:lnTo>
                  <a:lnTo>
                    <a:pt x="114300" y="228600"/>
                  </a:lnTo>
                  <a:lnTo>
                    <a:pt x="114300" y="172212"/>
                  </a:lnTo>
                  <a:lnTo>
                    <a:pt x="304800" y="172212"/>
                  </a:lnTo>
                  <a:lnTo>
                    <a:pt x="304800" y="57912"/>
                  </a:lnTo>
                  <a:lnTo>
                    <a:pt x="114300" y="57912"/>
                  </a:lnTo>
                  <a:lnTo>
                    <a:pt x="114300" y="0"/>
                  </a:lnTo>
                  <a:close/>
                </a:path>
              </a:pathLst>
            </a:custGeom>
            <a:solidFill>
              <a:srgbClr val="4F81BD"/>
            </a:solidFill>
          </p:spPr>
          <p:txBody>
            <a:bodyPr wrap="square" lIns="0" tIns="0" rIns="0" bIns="0" rtlCol="0"/>
            <a:lstStyle/>
            <a:p>
              <a:endParaRPr sz="1630"/>
            </a:p>
          </p:txBody>
        </p:sp>
        <p:sp>
          <p:nvSpPr>
            <p:cNvPr id="129" name="object 129"/>
            <p:cNvSpPr/>
            <p:nvPr/>
          </p:nvSpPr>
          <p:spPr>
            <a:xfrm>
              <a:off x="9256776" y="6178296"/>
              <a:ext cx="335280" cy="289560"/>
            </a:xfrm>
            <a:custGeom>
              <a:avLst/>
              <a:gdLst/>
              <a:ahLst/>
              <a:cxnLst/>
              <a:rect l="l" t="t" r="r" b="b"/>
              <a:pathLst>
                <a:path w="335279" h="289560">
                  <a:moveTo>
                    <a:pt x="144779" y="0"/>
                  </a:moveTo>
                  <a:lnTo>
                    <a:pt x="0" y="144779"/>
                  </a:lnTo>
                  <a:lnTo>
                    <a:pt x="144779" y="289559"/>
                  </a:lnTo>
                  <a:lnTo>
                    <a:pt x="144779" y="259079"/>
                  </a:lnTo>
                  <a:lnTo>
                    <a:pt x="118872" y="259079"/>
                  </a:lnTo>
                  <a:lnTo>
                    <a:pt x="118872" y="227076"/>
                  </a:lnTo>
                  <a:lnTo>
                    <a:pt x="45720" y="153923"/>
                  </a:lnTo>
                  <a:lnTo>
                    <a:pt x="27431" y="153923"/>
                  </a:lnTo>
                  <a:lnTo>
                    <a:pt x="27431" y="135635"/>
                  </a:lnTo>
                  <a:lnTo>
                    <a:pt x="45720" y="135635"/>
                  </a:lnTo>
                  <a:lnTo>
                    <a:pt x="118872" y="62483"/>
                  </a:lnTo>
                  <a:lnTo>
                    <a:pt x="118872" y="30479"/>
                  </a:lnTo>
                  <a:lnTo>
                    <a:pt x="144779" y="30479"/>
                  </a:lnTo>
                  <a:lnTo>
                    <a:pt x="144779" y="0"/>
                  </a:lnTo>
                  <a:close/>
                </a:path>
                <a:path w="335279" h="289560">
                  <a:moveTo>
                    <a:pt x="118872" y="227076"/>
                  </a:moveTo>
                  <a:lnTo>
                    <a:pt x="118872" y="259079"/>
                  </a:lnTo>
                  <a:lnTo>
                    <a:pt x="141731" y="249935"/>
                  </a:lnTo>
                  <a:lnTo>
                    <a:pt x="118872" y="227076"/>
                  </a:lnTo>
                  <a:close/>
                </a:path>
                <a:path w="335279" h="289560">
                  <a:moveTo>
                    <a:pt x="309372" y="188975"/>
                  </a:moveTo>
                  <a:lnTo>
                    <a:pt x="118872" y="188975"/>
                  </a:lnTo>
                  <a:lnTo>
                    <a:pt x="118872" y="227076"/>
                  </a:lnTo>
                  <a:lnTo>
                    <a:pt x="141731" y="249935"/>
                  </a:lnTo>
                  <a:lnTo>
                    <a:pt x="118872" y="259079"/>
                  </a:lnTo>
                  <a:lnTo>
                    <a:pt x="144779" y="259079"/>
                  </a:lnTo>
                  <a:lnTo>
                    <a:pt x="144779" y="214883"/>
                  </a:lnTo>
                  <a:lnTo>
                    <a:pt x="132588" y="214883"/>
                  </a:lnTo>
                  <a:lnTo>
                    <a:pt x="144779" y="202691"/>
                  </a:lnTo>
                  <a:lnTo>
                    <a:pt x="309372" y="202691"/>
                  </a:lnTo>
                  <a:lnTo>
                    <a:pt x="309372" y="188975"/>
                  </a:lnTo>
                  <a:close/>
                </a:path>
                <a:path w="335279" h="289560">
                  <a:moveTo>
                    <a:pt x="144779" y="202691"/>
                  </a:moveTo>
                  <a:lnTo>
                    <a:pt x="132588" y="214883"/>
                  </a:lnTo>
                  <a:lnTo>
                    <a:pt x="144779" y="214883"/>
                  </a:lnTo>
                  <a:lnTo>
                    <a:pt x="144779" y="202691"/>
                  </a:lnTo>
                  <a:close/>
                </a:path>
                <a:path w="335279" h="289560">
                  <a:moveTo>
                    <a:pt x="335279" y="188975"/>
                  </a:moveTo>
                  <a:lnTo>
                    <a:pt x="323088" y="188975"/>
                  </a:lnTo>
                  <a:lnTo>
                    <a:pt x="309372" y="202691"/>
                  </a:lnTo>
                  <a:lnTo>
                    <a:pt x="144779" y="202691"/>
                  </a:lnTo>
                  <a:lnTo>
                    <a:pt x="144779" y="214883"/>
                  </a:lnTo>
                  <a:lnTo>
                    <a:pt x="335279" y="214883"/>
                  </a:lnTo>
                  <a:lnTo>
                    <a:pt x="335279" y="188975"/>
                  </a:lnTo>
                  <a:close/>
                </a:path>
                <a:path w="335279" h="289560">
                  <a:moveTo>
                    <a:pt x="309372" y="88391"/>
                  </a:moveTo>
                  <a:lnTo>
                    <a:pt x="309372" y="202691"/>
                  </a:lnTo>
                  <a:lnTo>
                    <a:pt x="323088" y="188975"/>
                  </a:lnTo>
                  <a:lnTo>
                    <a:pt x="335279" y="188975"/>
                  </a:lnTo>
                  <a:lnTo>
                    <a:pt x="335279" y="100583"/>
                  </a:lnTo>
                  <a:lnTo>
                    <a:pt x="323088" y="100583"/>
                  </a:lnTo>
                  <a:lnTo>
                    <a:pt x="309372" y="88391"/>
                  </a:lnTo>
                  <a:close/>
                </a:path>
                <a:path w="335279" h="289560">
                  <a:moveTo>
                    <a:pt x="27431" y="135635"/>
                  </a:moveTo>
                  <a:lnTo>
                    <a:pt x="27431" y="153923"/>
                  </a:lnTo>
                  <a:lnTo>
                    <a:pt x="36575" y="144779"/>
                  </a:lnTo>
                  <a:lnTo>
                    <a:pt x="27431" y="135635"/>
                  </a:lnTo>
                  <a:close/>
                </a:path>
                <a:path w="335279" h="289560">
                  <a:moveTo>
                    <a:pt x="36575" y="144779"/>
                  </a:moveTo>
                  <a:lnTo>
                    <a:pt x="27431" y="153923"/>
                  </a:lnTo>
                  <a:lnTo>
                    <a:pt x="45720" y="153923"/>
                  </a:lnTo>
                  <a:lnTo>
                    <a:pt x="36575" y="144779"/>
                  </a:lnTo>
                  <a:close/>
                </a:path>
                <a:path w="335279" h="289560">
                  <a:moveTo>
                    <a:pt x="45720" y="135635"/>
                  </a:moveTo>
                  <a:lnTo>
                    <a:pt x="27431" y="135635"/>
                  </a:lnTo>
                  <a:lnTo>
                    <a:pt x="36575" y="144779"/>
                  </a:lnTo>
                  <a:lnTo>
                    <a:pt x="45720" y="135635"/>
                  </a:lnTo>
                  <a:close/>
                </a:path>
                <a:path w="335279" h="289560">
                  <a:moveTo>
                    <a:pt x="144779" y="30479"/>
                  </a:moveTo>
                  <a:lnTo>
                    <a:pt x="118872" y="30479"/>
                  </a:lnTo>
                  <a:lnTo>
                    <a:pt x="141731" y="39623"/>
                  </a:lnTo>
                  <a:lnTo>
                    <a:pt x="118872" y="62483"/>
                  </a:lnTo>
                  <a:lnTo>
                    <a:pt x="118872" y="100583"/>
                  </a:lnTo>
                  <a:lnTo>
                    <a:pt x="309372" y="100583"/>
                  </a:lnTo>
                  <a:lnTo>
                    <a:pt x="309372" y="88391"/>
                  </a:lnTo>
                  <a:lnTo>
                    <a:pt x="144779" y="88391"/>
                  </a:lnTo>
                  <a:lnTo>
                    <a:pt x="132588" y="74675"/>
                  </a:lnTo>
                  <a:lnTo>
                    <a:pt x="144779" y="74675"/>
                  </a:lnTo>
                  <a:lnTo>
                    <a:pt x="144779" y="30479"/>
                  </a:lnTo>
                  <a:close/>
                </a:path>
                <a:path w="335279" h="289560">
                  <a:moveTo>
                    <a:pt x="335279" y="74675"/>
                  </a:moveTo>
                  <a:lnTo>
                    <a:pt x="144779" y="74675"/>
                  </a:lnTo>
                  <a:lnTo>
                    <a:pt x="144779" y="88391"/>
                  </a:lnTo>
                  <a:lnTo>
                    <a:pt x="309372" y="88391"/>
                  </a:lnTo>
                  <a:lnTo>
                    <a:pt x="323088" y="100583"/>
                  </a:lnTo>
                  <a:lnTo>
                    <a:pt x="335279" y="100583"/>
                  </a:lnTo>
                  <a:lnTo>
                    <a:pt x="335279" y="74675"/>
                  </a:lnTo>
                  <a:close/>
                </a:path>
                <a:path w="335279" h="289560">
                  <a:moveTo>
                    <a:pt x="144779" y="74675"/>
                  </a:moveTo>
                  <a:lnTo>
                    <a:pt x="132588" y="74675"/>
                  </a:lnTo>
                  <a:lnTo>
                    <a:pt x="144779" y="88391"/>
                  </a:lnTo>
                  <a:lnTo>
                    <a:pt x="144779" y="74675"/>
                  </a:lnTo>
                  <a:close/>
                </a:path>
                <a:path w="335279" h="289560">
                  <a:moveTo>
                    <a:pt x="118872" y="30479"/>
                  </a:moveTo>
                  <a:lnTo>
                    <a:pt x="118872" y="62483"/>
                  </a:lnTo>
                  <a:lnTo>
                    <a:pt x="141731" y="39623"/>
                  </a:lnTo>
                  <a:lnTo>
                    <a:pt x="118872" y="30479"/>
                  </a:lnTo>
                  <a:close/>
                </a:path>
              </a:pathLst>
            </a:custGeom>
            <a:solidFill>
              <a:srgbClr val="385D8A"/>
            </a:solidFill>
          </p:spPr>
          <p:txBody>
            <a:bodyPr wrap="square" lIns="0" tIns="0" rIns="0" bIns="0" rtlCol="0"/>
            <a:lstStyle/>
            <a:p>
              <a:endParaRPr sz="1630"/>
            </a:p>
          </p:txBody>
        </p:sp>
        <p:sp>
          <p:nvSpPr>
            <p:cNvPr id="130" name="object 130"/>
            <p:cNvSpPr/>
            <p:nvPr/>
          </p:nvSpPr>
          <p:spPr>
            <a:xfrm>
              <a:off x="9421367" y="5526024"/>
              <a:ext cx="192405" cy="15240"/>
            </a:xfrm>
            <a:custGeom>
              <a:avLst/>
              <a:gdLst/>
              <a:ahLst/>
              <a:cxnLst/>
              <a:rect l="l" t="t" r="r" b="b"/>
              <a:pathLst>
                <a:path w="192404" h="15239">
                  <a:moveTo>
                    <a:pt x="1524" y="0"/>
                  </a:moveTo>
                  <a:lnTo>
                    <a:pt x="0" y="13716"/>
                  </a:lnTo>
                  <a:lnTo>
                    <a:pt x="190500" y="15240"/>
                  </a:lnTo>
                  <a:lnTo>
                    <a:pt x="192024" y="1524"/>
                  </a:lnTo>
                  <a:lnTo>
                    <a:pt x="1524" y="0"/>
                  </a:lnTo>
                  <a:close/>
                </a:path>
              </a:pathLst>
            </a:custGeom>
            <a:solidFill>
              <a:srgbClr val="4A7EBB"/>
            </a:solidFill>
          </p:spPr>
          <p:txBody>
            <a:bodyPr wrap="square" lIns="0" tIns="0" rIns="0" bIns="0" rtlCol="0"/>
            <a:lstStyle/>
            <a:p>
              <a:endParaRPr sz="1630"/>
            </a:p>
          </p:txBody>
        </p:sp>
      </p:grpSp>
      <p:sp>
        <p:nvSpPr>
          <p:cNvPr id="132" name="Rectangle 131"/>
          <p:cNvSpPr/>
          <p:nvPr/>
        </p:nvSpPr>
        <p:spPr>
          <a:xfrm>
            <a:off x="3514981" y="6397257"/>
            <a:ext cx="6096000" cy="646331"/>
          </a:xfrm>
          <a:prstGeom prst="rect">
            <a:avLst/>
          </a:prstGeom>
        </p:spPr>
        <p:txBody>
          <a:bodyPr>
            <a:spAutoFit/>
          </a:bodyPr>
          <a:lstStyle/>
          <a:p>
            <a:r>
              <a:rPr lang="en-US" b="1" dirty="0"/>
              <a:t>Rajiv Gandhi National Institute of Intellectual Property Management (RGNIIPM) </a:t>
            </a:r>
            <a:endParaRPr lang="en-IN"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722260" cy="1320800"/>
          </a:xfrm>
        </p:spPr>
        <p:txBody>
          <a:bodyPr>
            <a:normAutofit/>
          </a:bodyPr>
          <a:lstStyle/>
          <a:p>
            <a:r>
              <a:rPr lang="en-US" sz="4000" b="1" dirty="0">
                <a:effectLst>
                  <a:outerShdw blurRad="38100" dist="38100" dir="2700000" algn="tl">
                    <a:srgbClr val="000000">
                      <a:alpha val="43137"/>
                    </a:srgbClr>
                  </a:outerShdw>
                </a:effectLst>
              </a:rPr>
              <a:t>TYPES OF INTELLECTUAL PROPERTIES</a:t>
            </a:r>
            <a:endParaRPr lang="en-IN" dirty="0"/>
          </a:p>
        </p:txBody>
      </p:sp>
      <p:sp>
        <p:nvSpPr>
          <p:cNvPr id="3" name="Content Placeholder 2"/>
          <p:cNvSpPr>
            <a:spLocks noGrp="1"/>
          </p:cNvSpPr>
          <p:nvPr>
            <p:ph idx="1"/>
          </p:nvPr>
        </p:nvSpPr>
        <p:spPr>
          <a:xfrm>
            <a:off x="677333" y="1614678"/>
            <a:ext cx="9981567" cy="4595053"/>
          </a:xfrm>
        </p:spPr>
        <p:txBody>
          <a:bodyPr>
            <a:normAutofit/>
          </a:bodyPr>
          <a:lstStyle/>
          <a:p>
            <a:pPr marL="457200" lvl="0" indent="-457200">
              <a:buFont typeface="+mj-lt"/>
              <a:buAutoNum type="arabicPeriod"/>
            </a:pPr>
            <a:r>
              <a:rPr lang="en-US" sz="2400" b="1" dirty="0"/>
              <a:t>Patents ( for inventions) </a:t>
            </a:r>
            <a:endParaRPr lang="en-IN" sz="2400" b="1" dirty="0"/>
          </a:p>
          <a:p>
            <a:pPr marL="457200" lvl="0" indent="-457200">
              <a:buFont typeface="+mj-lt"/>
              <a:buAutoNum type="arabicPeriod"/>
            </a:pPr>
            <a:r>
              <a:rPr lang="en-US" sz="2400" b="1" dirty="0"/>
              <a:t>Copy rights ( for creative/ Artistic works/ Software works)</a:t>
            </a:r>
            <a:endParaRPr lang="en-IN" sz="2400" b="1" dirty="0"/>
          </a:p>
          <a:p>
            <a:pPr marL="457200" lvl="0" indent="-457200">
              <a:buFont typeface="+mj-lt"/>
              <a:buAutoNum type="arabicPeriod"/>
            </a:pPr>
            <a:r>
              <a:rPr lang="en-US" sz="2400" b="1" dirty="0"/>
              <a:t>Trade mark ( for marks used in business) </a:t>
            </a:r>
            <a:endParaRPr lang="en-IN" sz="2400" b="1" dirty="0"/>
          </a:p>
          <a:p>
            <a:pPr marL="457200" lvl="0" indent="-457200">
              <a:buFont typeface="+mj-lt"/>
              <a:buAutoNum type="arabicPeriod"/>
            </a:pPr>
            <a:r>
              <a:rPr lang="en-US" sz="2400" b="1" dirty="0"/>
              <a:t>Industrial design ( for external shape of the product) </a:t>
            </a:r>
            <a:endParaRPr lang="en-IN" sz="2400" b="1" dirty="0"/>
          </a:p>
          <a:p>
            <a:pPr marL="457200" lvl="0" indent="-457200">
              <a:buFont typeface="+mj-lt"/>
              <a:buAutoNum type="arabicPeriod"/>
            </a:pPr>
            <a:r>
              <a:rPr lang="en-US" sz="2400" b="1" dirty="0"/>
              <a:t>Layout design of integrated circuits </a:t>
            </a:r>
            <a:endParaRPr lang="en-IN" sz="2400" b="1" dirty="0"/>
          </a:p>
          <a:p>
            <a:pPr marL="457200" lvl="0" indent="-457200">
              <a:buFont typeface="+mj-lt"/>
              <a:buAutoNum type="arabicPeriod"/>
            </a:pPr>
            <a:r>
              <a:rPr lang="en-US" sz="2400" b="1" dirty="0"/>
              <a:t>Geographical indicators ( for goods from a particular region                       Ex: Darjeeling- Tea)</a:t>
            </a:r>
            <a:endParaRPr lang="en-IN" sz="2400" b="1" dirty="0"/>
          </a:p>
          <a:p>
            <a:pPr marL="457200" lvl="0" indent="-457200">
              <a:buFont typeface="+mj-lt"/>
              <a:buAutoNum type="arabicPeriod"/>
            </a:pPr>
            <a:r>
              <a:rPr lang="en-US" sz="2400" b="1" dirty="0"/>
              <a:t>Plant varieties ( for new varieties of plant)</a:t>
            </a:r>
            <a:endParaRPr lang="en-IN" sz="2400" b="1" dirty="0"/>
          </a:p>
          <a:p>
            <a:pPr marL="457200" lvl="0" indent="-457200">
              <a:buFont typeface="+mj-lt"/>
              <a:buAutoNum type="arabicPeriod"/>
            </a:pPr>
            <a:r>
              <a:rPr lang="en-US" sz="2400" b="1" dirty="0"/>
              <a:t>Trade secrets ( for information of commercial importance) </a:t>
            </a:r>
            <a:endParaRPr lang="en-IN" sz="2400" b="1" dirty="0"/>
          </a:p>
          <a:p>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738877" y="60448"/>
            <a:ext cx="2715260" cy="1118235"/>
          </a:xfrm>
          <a:prstGeom prst="rect">
            <a:avLst/>
          </a:prstGeom>
        </p:spPr>
        <p:txBody>
          <a:bodyPr vert="horz" wrap="square" lIns="0" tIns="85725" rIns="0" bIns="0" rtlCol="0">
            <a:spAutoFit/>
          </a:bodyPr>
          <a:lstStyle/>
          <a:p>
            <a:pPr marL="12700">
              <a:spcBef>
                <a:spcPts val="675"/>
              </a:spcBef>
            </a:pPr>
            <a:r>
              <a:rPr sz="4000" spc="-40" dirty="0">
                <a:solidFill>
                  <a:srgbClr val="00AFEF"/>
                </a:solidFill>
                <a:latin typeface="Calibri" panose="020F0502020204030204"/>
                <a:cs typeface="Calibri" panose="020F0502020204030204"/>
              </a:rPr>
              <a:t>Types</a:t>
            </a:r>
            <a:r>
              <a:rPr sz="4000" spc="-35" dirty="0">
                <a:solidFill>
                  <a:srgbClr val="00AFEF"/>
                </a:solidFill>
                <a:latin typeface="Calibri" panose="020F0502020204030204"/>
                <a:cs typeface="Calibri" panose="020F0502020204030204"/>
              </a:rPr>
              <a:t> </a:t>
            </a:r>
            <a:r>
              <a:rPr sz="4000" spc="-5" dirty="0">
                <a:solidFill>
                  <a:srgbClr val="00AFEF"/>
                </a:solidFill>
                <a:latin typeface="Calibri" panose="020F0502020204030204"/>
                <a:cs typeface="Calibri" panose="020F0502020204030204"/>
              </a:rPr>
              <a:t>of</a:t>
            </a:r>
            <a:r>
              <a:rPr sz="4000" spc="-40" dirty="0">
                <a:solidFill>
                  <a:srgbClr val="00AFEF"/>
                </a:solidFill>
                <a:latin typeface="Calibri" panose="020F0502020204030204"/>
                <a:cs typeface="Calibri" panose="020F0502020204030204"/>
              </a:rPr>
              <a:t> </a:t>
            </a:r>
            <a:r>
              <a:rPr sz="4000" spc="-5" dirty="0">
                <a:solidFill>
                  <a:srgbClr val="00AFEF"/>
                </a:solidFill>
                <a:latin typeface="Calibri" panose="020F0502020204030204"/>
                <a:cs typeface="Calibri" panose="020F0502020204030204"/>
              </a:rPr>
              <a:t>IPRs</a:t>
            </a:r>
            <a:endParaRPr sz="4000">
              <a:latin typeface="Calibri" panose="020F0502020204030204"/>
              <a:cs typeface="Calibri" panose="020F0502020204030204"/>
            </a:endParaRPr>
          </a:p>
          <a:p>
            <a:pPr marL="109220">
              <a:spcBef>
                <a:spcPts val="350"/>
              </a:spcBef>
            </a:pPr>
            <a:r>
              <a:rPr sz="2400" dirty="0">
                <a:latin typeface="Times New Roman" panose="02020603050405020304"/>
                <a:cs typeface="Times New Roman" panose="02020603050405020304"/>
              </a:rPr>
              <a:t>Intellectual</a:t>
            </a:r>
            <a:r>
              <a:rPr sz="2400" spc="-90" dirty="0">
                <a:latin typeface="Times New Roman" panose="02020603050405020304"/>
                <a:cs typeface="Times New Roman" panose="02020603050405020304"/>
              </a:rPr>
              <a:t> </a:t>
            </a:r>
            <a:r>
              <a:rPr sz="2400" dirty="0">
                <a:latin typeface="Times New Roman" panose="02020603050405020304"/>
                <a:cs typeface="Times New Roman" panose="02020603050405020304"/>
              </a:rPr>
              <a:t>Property</a:t>
            </a:r>
            <a:endParaRPr sz="2400">
              <a:latin typeface="Times New Roman" panose="02020603050405020304"/>
              <a:cs typeface="Times New Roman" panose="02020603050405020304"/>
            </a:endParaRPr>
          </a:p>
        </p:txBody>
      </p:sp>
      <p:sp>
        <p:nvSpPr>
          <p:cNvPr id="3" name="object 3"/>
          <p:cNvSpPr txBox="1"/>
          <p:nvPr/>
        </p:nvSpPr>
        <p:spPr>
          <a:xfrm>
            <a:off x="1854200" y="1665223"/>
            <a:ext cx="2319020" cy="391160"/>
          </a:xfrm>
          <a:prstGeom prst="rect">
            <a:avLst/>
          </a:prstGeom>
        </p:spPr>
        <p:txBody>
          <a:bodyPr vert="horz" wrap="square" lIns="0" tIns="12700" rIns="0" bIns="0" rtlCol="0">
            <a:spAutoFit/>
          </a:bodyPr>
          <a:lstStyle/>
          <a:p>
            <a:pPr marL="12700">
              <a:spcBef>
                <a:spcPts val="100"/>
              </a:spcBef>
            </a:pPr>
            <a:r>
              <a:rPr sz="2400" dirty="0">
                <a:latin typeface="Times New Roman" panose="02020603050405020304"/>
                <a:cs typeface="Times New Roman" panose="02020603050405020304"/>
              </a:rPr>
              <a:t>Industrial</a:t>
            </a:r>
            <a:r>
              <a:rPr sz="2400" spc="-110" dirty="0">
                <a:latin typeface="Times New Roman" panose="02020603050405020304"/>
                <a:cs typeface="Times New Roman" panose="02020603050405020304"/>
              </a:rPr>
              <a:t> </a:t>
            </a:r>
            <a:r>
              <a:rPr sz="2400" dirty="0">
                <a:latin typeface="Times New Roman" panose="02020603050405020304"/>
                <a:cs typeface="Times New Roman" panose="02020603050405020304"/>
              </a:rPr>
              <a:t>Property</a:t>
            </a:r>
            <a:endParaRPr sz="2400">
              <a:latin typeface="Times New Roman" panose="02020603050405020304"/>
              <a:cs typeface="Times New Roman" panose="02020603050405020304"/>
            </a:endParaRPr>
          </a:p>
        </p:txBody>
      </p:sp>
      <p:sp>
        <p:nvSpPr>
          <p:cNvPr id="4" name="object 4"/>
          <p:cNvSpPr txBox="1"/>
          <p:nvPr/>
        </p:nvSpPr>
        <p:spPr>
          <a:xfrm>
            <a:off x="6731890" y="1665223"/>
            <a:ext cx="3569335" cy="391160"/>
          </a:xfrm>
          <a:prstGeom prst="rect">
            <a:avLst/>
          </a:prstGeom>
        </p:spPr>
        <p:txBody>
          <a:bodyPr vert="horz" wrap="square" lIns="0" tIns="12700" rIns="0" bIns="0" rtlCol="0">
            <a:spAutoFit/>
          </a:bodyPr>
          <a:lstStyle/>
          <a:p>
            <a:pPr marL="12700">
              <a:spcBef>
                <a:spcPts val="100"/>
              </a:spcBef>
            </a:pPr>
            <a:r>
              <a:rPr sz="2400" dirty="0">
                <a:latin typeface="Times New Roman" panose="02020603050405020304"/>
                <a:cs typeface="Times New Roman" panose="02020603050405020304"/>
              </a:rPr>
              <a:t>Copyrights</a:t>
            </a:r>
            <a:r>
              <a:rPr sz="2400" spc="-40" dirty="0">
                <a:latin typeface="Times New Roman" panose="02020603050405020304"/>
                <a:cs typeface="Times New Roman" panose="02020603050405020304"/>
              </a:rPr>
              <a:t> </a:t>
            </a:r>
            <a:r>
              <a:rPr sz="2400" dirty="0">
                <a:latin typeface="Times New Roman" panose="02020603050405020304"/>
                <a:cs typeface="Times New Roman" panose="02020603050405020304"/>
              </a:rPr>
              <a:t>and</a:t>
            </a:r>
            <a:r>
              <a:rPr sz="2400" spc="-35" dirty="0">
                <a:latin typeface="Times New Roman" panose="02020603050405020304"/>
                <a:cs typeface="Times New Roman" panose="02020603050405020304"/>
              </a:rPr>
              <a:t> </a:t>
            </a:r>
            <a:r>
              <a:rPr sz="2400" dirty="0">
                <a:latin typeface="Times New Roman" panose="02020603050405020304"/>
                <a:cs typeface="Times New Roman" panose="02020603050405020304"/>
              </a:rPr>
              <a:t>related</a:t>
            </a:r>
            <a:r>
              <a:rPr sz="2400" spc="-65" dirty="0">
                <a:latin typeface="Times New Roman" panose="02020603050405020304"/>
                <a:cs typeface="Times New Roman" panose="02020603050405020304"/>
              </a:rPr>
              <a:t> </a:t>
            </a:r>
            <a:r>
              <a:rPr sz="2400" dirty="0">
                <a:latin typeface="Times New Roman" panose="02020603050405020304"/>
                <a:cs typeface="Times New Roman" panose="02020603050405020304"/>
              </a:rPr>
              <a:t>rights</a:t>
            </a:r>
            <a:endParaRPr sz="2400">
              <a:latin typeface="Times New Roman" panose="02020603050405020304"/>
              <a:cs typeface="Times New Roman" panose="02020603050405020304"/>
            </a:endParaRPr>
          </a:p>
        </p:txBody>
      </p:sp>
      <p:graphicFrame>
        <p:nvGraphicFramePr>
          <p:cNvPr id="5" name="object 5"/>
          <p:cNvGraphicFramePr>
            <a:graphicFrameLocks noGrp="1"/>
          </p:cNvGraphicFramePr>
          <p:nvPr/>
        </p:nvGraphicFramePr>
        <p:xfrm>
          <a:off x="1835151" y="2887444"/>
          <a:ext cx="8487409" cy="517072"/>
        </p:xfrm>
        <a:graphic>
          <a:graphicData uri="http://schemas.openxmlformats.org/drawingml/2006/table">
            <a:tbl>
              <a:tblPr firstRow="1" bandRow="1">
                <a:tableStyleId>{2D5ABB26-0587-4C30-8999-92F81FD0307C}</a:tableStyleId>
              </a:tblPr>
              <a:tblGrid>
                <a:gridCol w="888365"/>
                <a:gridCol w="3009900"/>
                <a:gridCol w="1251585"/>
                <a:gridCol w="1845309"/>
                <a:gridCol w="1492250"/>
              </a:tblGrid>
              <a:tr h="258536">
                <a:tc>
                  <a:txBody>
                    <a:bodyPr/>
                    <a:lstStyle/>
                    <a:p>
                      <a:pPr marR="38735" algn="ctr">
                        <a:lnSpc>
                          <a:spcPts val="1740"/>
                        </a:lnSpc>
                      </a:pPr>
                      <a:r>
                        <a:rPr sz="1600" spc="-5" dirty="0">
                          <a:latin typeface="Times New Roman" panose="02020603050405020304"/>
                          <a:cs typeface="Times New Roman" panose="02020603050405020304"/>
                        </a:rPr>
                        <a:t>Industrial</a:t>
                      </a:r>
                      <a:endParaRPr sz="1600">
                        <a:latin typeface="Times New Roman" panose="02020603050405020304"/>
                        <a:cs typeface="Times New Roman" panose="02020603050405020304"/>
                      </a:endParaRPr>
                    </a:p>
                  </a:txBody>
                  <a:tcPr marL="0" marR="0" marT="0" marB="0"/>
                </a:tc>
                <a:tc>
                  <a:txBody>
                    <a:bodyPr/>
                    <a:lstStyle/>
                    <a:p>
                      <a:pPr marL="78105">
                        <a:lnSpc>
                          <a:spcPts val="1740"/>
                        </a:lnSpc>
                      </a:pPr>
                      <a:r>
                        <a:rPr sz="1600" spc="-5" dirty="0">
                          <a:latin typeface="Times New Roman" panose="02020603050405020304"/>
                          <a:cs typeface="Times New Roman" panose="02020603050405020304"/>
                        </a:rPr>
                        <a:t>Patents</a:t>
                      </a:r>
                      <a:r>
                        <a:rPr sz="1600" spc="375" dirty="0">
                          <a:latin typeface="Times New Roman" panose="02020603050405020304"/>
                          <a:cs typeface="Times New Roman" panose="02020603050405020304"/>
                        </a:rPr>
                        <a:t> </a:t>
                      </a:r>
                      <a:r>
                        <a:rPr sz="1600" spc="-15" dirty="0">
                          <a:latin typeface="Times New Roman" panose="02020603050405020304"/>
                          <a:cs typeface="Times New Roman" panose="02020603050405020304"/>
                        </a:rPr>
                        <a:t>Trademarks</a:t>
                      </a:r>
                      <a:r>
                        <a:rPr sz="1600" spc="45" dirty="0">
                          <a:latin typeface="Times New Roman" panose="02020603050405020304"/>
                          <a:cs typeface="Times New Roman" panose="02020603050405020304"/>
                        </a:rPr>
                        <a:t> </a:t>
                      </a:r>
                      <a:r>
                        <a:rPr sz="1600" spc="-15" dirty="0">
                          <a:latin typeface="Times New Roman" panose="02020603050405020304"/>
                          <a:cs typeface="Times New Roman" panose="02020603050405020304"/>
                        </a:rPr>
                        <a:t>Trade</a:t>
                      </a:r>
                      <a:r>
                        <a:rPr sz="1600" spc="1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Secrets</a:t>
                      </a:r>
                      <a:endParaRPr sz="1600">
                        <a:latin typeface="Times New Roman" panose="02020603050405020304"/>
                        <a:cs typeface="Times New Roman" panose="02020603050405020304"/>
                      </a:endParaRPr>
                    </a:p>
                  </a:txBody>
                  <a:tcPr marL="0" marR="0" marT="0" marB="0"/>
                </a:tc>
                <a:tc>
                  <a:txBody>
                    <a:bodyPr/>
                    <a:lstStyle/>
                    <a:p>
                      <a:pPr marL="79375">
                        <a:lnSpc>
                          <a:spcPts val="1740"/>
                        </a:lnSpc>
                      </a:pPr>
                      <a:r>
                        <a:rPr sz="1600" spc="-5" dirty="0">
                          <a:latin typeface="Times New Roman" panose="02020603050405020304"/>
                          <a:cs typeface="Times New Roman" panose="02020603050405020304"/>
                        </a:rPr>
                        <a:t>Geographical</a:t>
                      </a:r>
                      <a:endParaRPr sz="1600">
                        <a:latin typeface="Times New Roman" panose="02020603050405020304"/>
                        <a:cs typeface="Times New Roman" panose="02020603050405020304"/>
                      </a:endParaRPr>
                    </a:p>
                  </a:txBody>
                  <a:tcPr marL="0" marR="0" marT="0" marB="0"/>
                </a:tc>
                <a:tc>
                  <a:txBody>
                    <a:bodyPr/>
                    <a:lstStyle/>
                    <a:p>
                      <a:pPr marL="78105">
                        <a:lnSpc>
                          <a:spcPts val="1740"/>
                        </a:lnSpc>
                      </a:pPr>
                      <a:r>
                        <a:rPr sz="1600" spc="-5" dirty="0">
                          <a:latin typeface="Times New Roman" panose="02020603050405020304"/>
                          <a:cs typeface="Times New Roman" panose="02020603050405020304"/>
                        </a:rPr>
                        <a:t>Layout</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Designs of</a:t>
                      </a:r>
                      <a:endParaRPr sz="1600">
                        <a:latin typeface="Times New Roman" panose="02020603050405020304"/>
                        <a:cs typeface="Times New Roman" panose="02020603050405020304"/>
                      </a:endParaRPr>
                    </a:p>
                  </a:txBody>
                  <a:tcPr marL="0" marR="0" marT="0" marB="0"/>
                </a:tc>
                <a:tc>
                  <a:txBody>
                    <a:bodyPr/>
                    <a:lstStyle/>
                    <a:p>
                      <a:pPr marL="58420" algn="ctr">
                        <a:lnSpc>
                          <a:spcPts val="1740"/>
                        </a:lnSpc>
                      </a:pPr>
                      <a:r>
                        <a:rPr sz="1600" spc="-5" dirty="0">
                          <a:latin typeface="Times New Roman" panose="02020603050405020304"/>
                          <a:cs typeface="Times New Roman" panose="02020603050405020304"/>
                        </a:rPr>
                        <a:t>Plant varieties</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&amp;</a:t>
                      </a:r>
                      <a:endParaRPr sz="1600">
                        <a:latin typeface="Times New Roman" panose="02020603050405020304"/>
                        <a:cs typeface="Times New Roman" panose="02020603050405020304"/>
                      </a:endParaRPr>
                    </a:p>
                  </a:txBody>
                  <a:tcPr marL="0" marR="0" marT="0" marB="0"/>
                </a:tc>
              </a:tr>
              <a:tr h="258536">
                <a:tc>
                  <a:txBody>
                    <a:bodyPr/>
                    <a:lstStyle/>
                    <a:p>
                      <a:pPr marR="61595" algn="ctr">
                        <a:lnSpc>
                          <a:spcPts val="1845"/>
                        </a:lnSpc>
                        <a:spcBef>
                          <a:spcPts val="90"/>
                        </a:spcBef>
                      </a:pPr>
                      <a:r>
                        <a:rPr sz="1600" spc="-5" dirty="0">
                          <a:latin typeface="Times New Roman" panose="02020603050405020304"/>
                          <a:cs typeface="Times New Roman" panose="02020603050405020304"/>
                        </a:rPr>
                        <a:t>Designs</a:t>
                      </a:r>
                      <a:endParaRPr sz="1600">
                        <a:latin typeface="Times New Roman" panose="02020603050405020304"/>
                        <a:cs typeface="Times New Roman" panose="02020603050405020304"/>
                      </a:endParaRPr>
                    </a:p>
                  </a:txBody>
                  <a:tcPr marL="0" marR="0" marT="11430" marB="0"/>
                </a:tc>
                <a:tc>
                  <a:txBody>
                    <a:bodyPr/>
                    <a:lstStyle/>
                    <a:p>
                      <a:pPr marL="711200">
                        <a:lnSpc>
                          <a:spcPts val="1845"/>
                        </a:lnSpc>
                        <a:spcBef>
                          <a:spcPts val="90"/>
                        </a:spcBef>
                      </a:pPr>
                      <a:r>
                        <a:rPr sz="1600" spc="-5" dirty="0">
                          <a:latin typeface="Times New Roman" panose="02020603050405020304"/>
                          <a:cs typeface="Times New Roman" panose="02020603050405020304"/>
                        </a:rPr>
                        <a:t>Service </a:t>
                      </a:r>
                      <a:r>
                        <a:rPr sz="1600" spc="-10" dirty="0">
                          <a:latin typeface="Times New Roman" panose="02020603050405020304"/>
                          <a:cs typeface="Times New Roman" panose="02020603050405020304"/>
                        </a:rPr>
                        <a:t>marks</a:t>
                      </a:r>
                      <a:endParaRPr sz="1600">
                        <a:latin typeface="Times New Roman" panose="02020603050405020304"/>
                        <a:cs typeface="Times New Roman" panose="02020603050405020304"/>
                      </a:endParaRPr>
                    </a:p>
                  </a:txBody>
                  <a:tcPr marL="0" marR="0" marT="11430" marB="0"/>
                </a:tc>
                <a:tc>
                  <a:txBody>
                    <a:bodyPr/>
                    <a:lstStyle/>
                    <a:p>
                      <a:pPr marL="130175">
                        <a:lnSpc>
                          <a:spcPts val="1845"/>
                        </a:lnSpc>
                        <a:spcBef>
                          <a:spcPts val="90"/>
                        </a:spcBef>
                      </a:pPr>
                      <a:r>
                        <a:rPr sz="1600" spc="-5" dirty="0">
                          <a:latin typeface="Times New Roman" panose="02020603050405020304"/>
                          <a:cs typeface="Times New Roman" panose="02020603050405020304"/>
                        </a:rPr>
                        <a:t>Indications</a:t>
                      </a:r>
                      <a:endParaRPr sz="1600">
                        <a:latin typeface="Times New Roman" panose="02020603050405020304"/>
                        <a:cs typeface="Times New Roman" panose="02020603050405020304"/>
                      </a:endParaRPr>
                    </a:p>
                  </a:txBody>
                  <a:tcPr marL="0" marR="0" marT="11430" marB="0"/>
                </a:tc>
                <a:tc>
                  <a:txBody>
                    <a:bodyPr/>
                    <a:lstStyle/>
                    <a:p>
                      <a:pPr marL="88900">
                        <a:lnSpc>
                          <a:spcPts val="1845"/>
                        </a:lnSpc>
                        <a:spcBef>
                          <a:spcPts val="90"/>
                        </a:spcBef>
                      </a:pPr>
                      <a:r>
                        <a:rPr sz="1600" spc="-15" dirty="0">
                          <a:latin typeface="Times New Roman" panose="02020603050405020304"/>
                          <a:cs typeface="Times New Roman" panose="02020603050405020304"/>
                        </a:rPr>
                        <a:t>Semi</a:t>
                      </a:r>
                      <a:r>
                        <a:rPr sz="1600" spc="7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Conductor</a:t>
                      </a:r>
                      <a:r>
                        <a:rPr sz="1600" spc="-2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ICs</a:t>
                      </a:r>
                      <a:endParaRPr sz="1600">
                        <a:latin typeface="Times New Roman" panose="02020603050405020304"/>
                        <a:cs typeface="Times New Roman" panose="02020603050405020304"/>
                      </a:endParaRPr>
                    </a:p>
                  </a:txBody>
                  <a:tcPr marL="0" marR="0" marT="11430" marB="0"/>
                </a:tc>
                <a:tc>
                  <a:txBody>
                    <a:bodyPr/>
                    <a:lstStyle/>
                    <a:p>
                      <a:pPr marL="84455" algn="ctr">
                        <a:lnSpc>
                          <a:spcPts val="1845"/>
                        </a:lnSpc>
                        <a:spcBef>
                          <a:spcPts val="90"/>
                        </a:spcBef>
                      </a:pPr>
                      <a:r>
                        <a:rPr sz="1600" spc="-15" dirty="0">
                          <a:latin typeface="Times New Roman" panose="02020603050405020304"/>
                          <a:cs typeface="Times New Roman" panose="02020603050405020304"/>
                        </a:rPr>
                        <a:t>Farmer’s</a:t>
                      </a:r>
                      <a:r>
                        <a:rPr sz="1600" spc="3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rights</a:t>
                      </a:r>
                      <a:endParaRPr sz="1600">
                        <a:latin typeface="Times New Roman" panose="02020603050405020304"/>
                        <a:cs typeface="Times New Roman" panose="02020603050405020304"/>
                      </a:endParaRPr>
                    </a:p>
                  </a:txBody>
                  <a:tcPr marL="0" marR="0" marT="11430" marB="0"/>
                </a:tc>
              </a:tr>
            </a:tbl>
          </a:graphicData>
        </a:graphic>
      </p:graphicFrame>
      <p:grpSp>
        <p:nvGrpSpPr>
          <p:cNvPr id="6" name="object 6"/>
          <p:cNvGrpSpPr/>
          <p:nvPr/>
        </p:nvGrpSpPr>
        <p:grpSpPr>
          <a:xfrm>
            <a:off x="1868539" y="1988821"/>
            <a:ext cx="8240395" cy="864869"/>
            <a:chOff x="344538" y="1988820"/>
            <a:chExt cx="8240395" cy="864869"/>
          </a:xfrm>
        </p:grpSpPr>
        <p:sp>
          <p:nvSpPr>
            <p:cNvPr id="7" name="object 7"/>
            <p:cNvSpPr/>
            <p:nvPr/>
          </p:nvSpPr>
          <p:spPr>
            <a:xfrm>
              <a:off x="396239" y="2421636"/>
              <a:ext cx="8136890" cy="5715"/>
            </a:xfrm>
            <a:custGeom>
              <a:avLst/>
              <a:gdLst/>
              <a:ahLst/>
              <a:cxnLst/>
              <a:rect l="l" t="t" r="r" b="b"/>
              <a:pathLst>
                <a:path w="8136890" h="5714">
                  <a:moveTo>
                    <a:pt x="0" y="0"/>
                  </a:moveTo>
                  <a:lnTo>
                    <a:pt x="8136889" y="5206"/>
                  </a:lnTo>
                </a:path>
              </a:pathLst>
            </a:custGeom>
            <a:ln w="9143">
              <a:solidFill>
                <a:srgbClr val="497DBA"/>
              </a:solidFill>
            </a:ln>
          </p:spPr>
          <p:txBody>
            <a:bodyPr wrap="square" lIns="0" tIns="0" rIns="0" bIns="0" rtlCol="0"/>
            <a:lstStyle/>
            <a:p/>
          </p:txBody>
        </p:sp>
        <p:sp>
          <p:nvSpPr>
            <p:cNvPr id="8" name="object 8"/>
            <p:cNvSpPr/>
            <p:nvPr/>
          </p:nvSpPr>
          <p:spPr>
            <a:xfrm>
              <a:off x="344538" y="1988819"/>
              <a:ext cx="8240395" cy="864869"/>
            </a:xfrm>
            <a:custGeom>
              <a:avLst/>
              <a:gdLst/>
              <a:ahLst/>
              <a:cxnLst/>
              <a:rect l="l" t="t" r="r" b="b"/>
              <a:pathLst>
                <a:path w="8240395" h="864869">
                  <a:moveTo>
                    <a:pt x="103403" y="774827"/>
                  </a:moveTo>
                  <a:lnTo>
                    <a:pt x="102387" y="770890"/>
                  </a:lnTo>
                  <a:lnTo>
                    <a:pt x="96316" y="767334"/>
                  </a:lnTo>
                  <a:lnTo>
                    <a:pt x="92430" y="768350"/>
                  </a:lnTo>
                  <a:lnTo>
                    <a:pt x="58051" y="827303"/>
                  </a:lnTo>
                  <a:lnTo>
                    <a:pt x="58051" y="445008"/>
                  </a:lnTo>
                  <a:lnTo>
                    <a:pt x="45351" y="445008"/>
                  </a:lnTo>
                  <a:lnTo>
                    <a:pt x="45351" y="827303"/>
                  </a:lnTo>
                  <a:lnTo>
                    <a:pt x="10972" y="768350"/>
                  </a:lnTo>
                  <a:lnTo>
                    <a:pt x="7086" y="767334"/>
                  </a:lnTo>
                  <a:lnTo>
                    <a:pt x="1028" y="770890"/>
                  </a:lnTo>
                  <a:lnTo>
                    <a:pt x="0" y="774827"/>
                  </a:lnTo>
                  <a:lnTo>
                    <a:pt x="51701" y="863473"/>
                  </a:lnTo>
                  <a:lnTo>
                    <a:pt x="59105" y="850773"/>
                  </a:lnTo>
                  <a:lnTo>
                    <a:pt x="103403" y="774827"/>
                  </a:lnTo>
                  <a:close/>
                </a:path>
                <a:path w="8240395" h="864869">
                  <a:moveTo>
                    <a:pt x="463067" y="343408"/>
                  </a:moveTo>
                  <a:lnTo>
                    <a:pt x="462051" y="339598"/>
                  </a:lnTo>
                  <a:lnTo>
                    <a:pt x="455980" y="336042"/>
                  </a:lnTo>
                  <a:lnTo>
                    <a:pt x="452094" y="337058"/>
                  </a:lnTo>
                  <a:lnTo>
                    <a:pt x="417715" y="396011"/>
                  </a:lnTo>
                  <a:lnTo>
                    <a:pt x="411353" y="406908"/>
                  </a:lnTo>
                  <a:lnTo>
                    <a:pt x="417703" y="396011"/>
                  </a:lnTo>
                  <a:lnTo>
                    <a:pt x="417715" y="0"/>
                  </a:lnTo>
                  <a:lnTo>
                    <a:pt x="405015" y="0"/>
                  </a:lnTo>
                  <a:lnTo>
                    <a:pt x="405015" y="396011"/>
                  </a:lnTo>
                  <a:lnTo>
                    <a:pt x="370636" y="337058"/>
                  </a:lnTo>
                  <a:lnTo>
                    <a:pt x="366750" y="336042"/>
                  </a:lnTo>
                  <a:lnTo>
                    <a:pt x="360692" y="339598"/>
                  </a:lnTo>
                  <a:lnTo>
                    <a:pt x="359664" y="343408"/>
                  </a:lnTo>
                  <a:lnTo>
                    <a:pt x="411365" y="432054"/>
                  </a:lnTo>
                  <a:lnTo>
                    <a:pt x="418693" y="419481"/>
                  </a:lnTo>
                  <a:lnTo>
                    <a:pt x="463067" y="343408"/>
                  </a:lnTo>
                  <a:close/>
                </a:path>
                <a:path w="8240395" h="864869">
                  <a:moveTo>
                    <a:pt x="1110754" y="776224"/>
                  </a:moveTo>
                  <a:lnTo>
                    <a:pt x="1109738" y="772414"/>
                  </a:lnTo>
                  <a:lnTo>
                    <a:pt x="1103642" y="768858"/>
                  </a:lnTo>
                  <a:lnTo>
                    <a:pt x="1099832" y="769874"/>
                  </a:lnTo>
                  <a:lnTo>
                    <a:pt x="1065415" y="828878"/>
                  </a:lnTo>
                  <a:lnTo>
                    <a:pt x="1065415" y="432816"/>
                  </a:lnTo>
                  <a:lnTo>
                    <a:pt x="1052715" y="432816"/>
                  </a:lnTo>
                  <a:lnTo>
                    <a:pt x="1052715" y="828878"/>
                  </a:lnTo>
                  <a:lnTo>
                    <a:pt x="1018298" y="769874"/>
                  </a:lnTo>
                  <a:lnTo>
                    <a:pt x="1014488" y="768858"/>
                  </a:lnTo>
                  <a:lnTo>
                    <a:pt x="1008392" y="772414"/>
                  </a:lnTo>
                  <a:lnTo>
                    <a:pt x="1007376" y="776224"/>
                  </a:lnTo>
                  <a:lnTo>
                    <a:pt x="1059065" y="864870"/>
                  </a:lnTo>
                  <a:lnTo>
                    <a:pt x="1066393" y="852297"/>
                  </a:lnTo>
                  <a:lnTo>
                    <a:pt x="1110754" y="776224"/>
                  </a:lnTo>
                  <a:close/>
                </a:path>
                <a:path w="8240395" h="864869">
                  <a:moveTo>
                    <a:pt x="2046490" y="775081"/>
                  </a:moveTo>
                  <a:lnTo>
                    <a:pt x="2045474" y="771144"/>
                  </a:lnTo>
                  <a:lnTo>
                    <a:pt x="2039378" y="767588"/>
                  </a:lnTo>
                  <a:lnTo>
                    <a:pt x="2035568" y="768604"/>
                  </a:lnTo>
                  <a:lnTo>
                    <a:pt x="2001151" y="827608"/>
                  </a:lnTo>
                  <a:lnTo>
                    <a:pt x="2001151" y="441960"/>
                  </a:lnTo>
                  <a:lnTo>
                    <a:pt x="1988451" y="441960"/>
                  </a:lnTo>
                  <a:lnTo>
                    <a:pt x="1988451" y="827608"/>
                  </a:lnTo>
                  <a:lnTo>
                    <a:pt x="1954034" y="768604"/>
                  </a:lnTo>
                  <a:lnTo>
                    <a:pt x="1950224" y="767588"/>
                  </a:lnTo>
                  <a:lnTo>
                    <a:pt x="1944128" y="771144"/>
                  </a:lnTo>
                  <a:lnTo>
                    <a:pt x="1943112" y="775081"/>
                  </a:lnTo>
                  <a:lnTo>
                    <a:pt x="1994801" y="863727"/>
                  </a:lnTo>
                  <a:lnTo>
                    <a:pt x="2002129" y="851154"/>
                  </a:lnTo>
                  <a:lnTo>
                    <a:pt x="2046490" y="775081"/>
                  </a:lnTo>
                  <a:close/>
                </a:path>
                <a:path w="8240395" h="864869">
                  <a:moveTo>
                    <a:pt x="3127006" y="765937"/>
                  </a:moveTo>
                  <a:lnTo>
                    <a:pt x="3125990" y="762000"/>
                  </a:lnTo>
                  <a:lnTo>
                    <a:pt x="3119894" y="758444"/>
                  </a:lnTo>
                  <a:lnTo>
                    <a:pt x="3116084" y="759460"/>
                  </a:lnTo>
                  <a:lnTo>
                    <a:pt x="3081667" y="818464"/>
                  </a:lnTo>
                  <a:lnTo>
                    <a:pt x="3081667" y="432816"/>
                  </a:lnTo>
                  <a:lnTo>
                    <a:pt x="3068967" y="432816"/>
                  </a:lnTo>
                  <a:lnTo>
                    <a:pt x="3068967" y="818464"/>
                  </a:lnTo>
                  <a:lnTo>
                    <a:pt x="3034550" y="759460"/>
                  </a:lnTo>
                  <a:lnTo>
                    <a:pt x="3030740" y="758444"/>
                  </a:lnTo>
                  <a:lnTo>
                    <a:pt x="3024644" y="762000"/>
                  </a:lnTo>
                  <a:lnTo>
                    <a:pt x="3023628" y="765937"/>
                  </a:lnTo>
                  <a:lnTo>
                    <a:pt x="3075317" y="854583"/>
                  </a:lnTo>
                  <a:lnTo>
                    <a:pt x="3082645" y="842010"/>
                  </a:lnTo>
                  <a:lnTo>
                    <a:pt x="3127006" y="765937"/>
                  </a:lnTo>
                  <a:close/>
                </a:path>
                <a:path w="8240395" h="864869">
                  <a:moveTo>
                    <a:pt x="4422406" y="765937"/>
                  </a:moveTo>
                  <a:lnTo>
                    <a:pt x="4421390" y="762000"/>
                  </a:lnTo>
                  <a:lnTo>
                    <a:pt x="4415294" y="758444"/>
                  </a:lnTo>
                  <a:lnTo>
                    <a:pt x="4411484" y="759460"/>
                  </a:lnTo>
                  <a:lnTo>
                    <a:pt x="4377067" y="818464"/>
                  </a:lnTo>
                  <a:lnTo>
                    <a:pt x="4377067" y="432816"/>
                  </a:lnTo>
                  <a:lnTo>
                    <a:pt x="4364367" y="432816"/>
                  </a:lnTo>
                  <a:lnTo>
                    <a:pt x="4364367" y="818464"/>
                  </a:lnTo>
                  <a:lnTo>
                    <a:pt x="4329950" y="759460"/>
                  </a:lnTo>
                  <a:lnTo>
                    <a:pt x="4326140" y="758444"/>
                  </a:lnTo>
                  <a:lnTo>
                    <a:pt x="4320044" y="762000"/>
                  </a:lnTo>
                  <a:lnTo>
                    <a:pt x="4319028" y="765937"/>
                  </a:lnTo>
                  <a:lnTo>
                    <a:pt x="4370717" y="854583"/>
                  </a:lnTo>
                  <a:lnTo>
                    <a:pt x="4378045" y="842010"/>
                  </a:lnTo>
                  <a:lnTo>
                    <a:pt x="4422406" y="765937"/>
                  </a:lnTo>
                  <a:close/>
                </a:path>
                <a:path w="8240395" h="864869">
                  <a:moveTo>
                    <a:pt x="5790958" y="765937"/>
                  </a:moveTo>
                  <a:lnTo>
                    <a:pt x="5789942" y="762000"/>
                  </a:lnTo>
                  <a:lnTo>
                    <a:pt x="5783846" y="758444"/>
                  </a:lnTo>
                  <a:lnTo>
                    <a:pt x="5780036" y="759460"/>
                  </a:lnTo>
                  <a:lnTo>
                    <a:pt x="5745619" y="818464"/>
                  </a:lnTo>
                  <a:lnTo>
                    <a:pt x="5745619" y="432816"/>
                  </a:lnTo>
                  <a:lnTo>
                    <a:pt x="5732919" y="432816"/>
                  </a:lnTo>
                  <a:lnTo>
                    <a:pt x="5732919" y="818464"/>
                  </a:lnTo>
                  <a:lnTo>
                    <a:pt x="5698502" y="759460"/>
                  </a:lnTo>
                  <a:lnTo>
                    <a:pt x="5694692" y="758444"/>
                  </a:lnTo>
                  <a:lnTo>
                    <a:pt x="5688596" y="762000"/>
                  </a:lnTo>
                  <a:lnTo>
                    <a:pt x="5687580" y="765937"/>
                  </a:lnTo>
                  <a:lnTo>
                    <a:pt x="5739269" y="854583"/>
                  </a:lnTo>
                  <a:lnTo>
                    <a:pt x="5746597" y="842010"/>
                  </a:lnTo>
                  <a:lnTo>
                    <a:pt x="5790958" y="765937"/>
                  </a:lnTo>
                  <a:close/>
                </a:path>
                <a:path w="8240395" h="864869">
                  <a:moveTo>
                    <a:pt x="8240027" y="765937"/>
                  </a:moveTo>
                  <a:lnTo>
                    <a:pt x="8239011" y="762000"/>
                  </a:lnTo>
                  <a:lnTo>
                    <a:pt x="8232915" y="758444"/>
                  </a:lnTo>
                  <a:lnTo>
                    <a:pt x="8229105" y="759460"/>
                  </a:lnTo>
                  <a:lnTo>
                    <a:pt x="8194688" y="818464"/>
                  </a:lnTo>
                  <a:lnTo>
                    <a:pt x="8194688" y="432816"/>
                  </a:lnTo>
                  <a:lnTo>
                    <a:pt x="8181988" y="432816"/>
                  </a:lnTo>
                  <a:lnTo>
                    <a:pt x="8181988" y="818464"/>
                  </a:lnTo>
                  <a:lnTo>
                    <a:pt x="8147571" y="759460"/>
                  </a:lnTo>
                  <a:lnTo>
                    <a:pt x="8143761" y="758444"/>
                  </a:lnTo>
                  <a:lnTo>
                    <a:pt x="8137665" y="762000"/>
                  </a:lnTo>
                  <a:lnTo>
                    <a:pt x="8136649" y="765937"/>
                  </a:lnTo>
                  <a:lnTo>
                    <a:pt x="8188338" y="854583"/>
                  </a:lnTo>
                  <a:lnTo>
                    <a:pt x="8195665" y="842010"/>
                  </a:lnTo>
                  <a:lnTo>
                    <a:pt x="8240027" y="765937"/>
                  </a:lnTo>
                  <a:close/>
                </a:path>
              </a:pathLst>
            </a:custGeom>
            <a:solidFill>
              <a:srgbClr val="497DBA"/>
            </a:solidFill>
          </p:spPr>
          <p:txBody>
            <a:bodyPr wrap="square" lIns="0" tIns="0" rIns="0" bIns="0" rtlCol="0"/>
            <a:lstStyle/>
            <a:p/>
          </p:txBody>
        </p:sp>
      </p:grpSp>
      <p:grpSp>
        <p:nvGrpSpPr>
          <p:cNvPr id="9" name="object 9"/>
          <p:cNvGrpSpPr/>
          <p:nvPr/>
        </p:nvGrpSpPr>
        <p:grpSpPr>
          <a:xfrm>
            <a:off x="2279904" y="518223"/>
            <a:ext cx="6943725" cy="1228725"/>
            <a:chOff x="704202" y="560831"/>
            <a:chExt cx="6943725" cy="1228725"/>
          </a:xfrm>
        </p:grpSpPr>
        <p:sp>
          <p:nvSpPr>
            <p:cNvPr id="10" name="object 10"/>
            <p:cNvSpPr/>
            <p:nvPr/>
          </p:nvSpPr>
          <p:spPr>
            <a:xfrm>
              <a:off x="755904" y="1484376"/>
              <a:ext cx="6859905" cy="0"/>
            </a:xfrm>
            <a:custGeom>
              <a:avLst/>
              <a:gdLst/>
              <a:ahLst/>
              <a:cxnLst/>
              <a:rect l="l" t="t" r="r" b="b"/>
              <a:pathLst>
                <a:path w="6859905">
                  <a:moveTo>
                    <a:pt x="0" y="0"/>
                  </a:moveTo>
                  <a:lnTo>
                    <a:pt x="6859905" y="0"/>
                  </a:lnTo>
                </a:path>
              </a:pathLst>
            </a:custGeom>
            <a:ln w="9144">
              <a:solidFill>
                <a:srgbClr val="497DBA"/>
              </a:solidFill>
            </a:ln>
          </p:spPr>
          <p:txBody>
            <a:bodyPr wrap="square" lIns="0" tIns="0" rIns="0" bIns="0" rtlCol="0"/>
            <a:lstStyle/>
            <a:p/>
          </p:txBody>
        </p:sp>
        <p:sp>
          <p:nvSpPr>
            <p:cNvPr id="11" name="object 11"/>
            <p:cNvSpPr/>
            <p:nvPr/>
          </p:nvSpPr>
          <p:spPr>
            <a:xfrm>
              <a:off x="704202" y="1124711"/>
              <a:ext cx="6943725" cy="664845"/>
            </a:xfrm>
            <a:custGeom>
              <a:avLst/>
              <a:gdLst/>
              <a:ahLst/>
              <a:cxnLst/>
              <a:rect l="l" t="t" r="r" b="b"/>
              <a:pathLst>
                <a:path w="6943725" h="664844">
                  <a:moveTo>
                    <a:pt x="103403" y="559054"/>
                  </a:moveTo>
                  <a:lnTo>
                    <a:pt x="102387" y="555244"/>
                  </a:lnTo>
                  <a:lnTo>
                    <a:pt x="96316" y="551688"/>
                  </a:lnTo>
                  <a:lnTo>
                    <a:pt x="92430" y="552704"/>
                  </a:lnTo>
                  <a:lnTo>
                    <a:pt x="58051" y="611657"/>
                  </a:lnTo>
                  <a:lnTo>
                    <a:pt x="51689" y="622554"/>
                  </a:lnTo>
                  <a:lnTo>
                    <a:pt x="58039" y="611657"/>
                  </a:lnTo>
                  <a:lnTo>
                    <a:pt x="58051" y="359664"/>
                  </a:lnTo>
                  <a:lnTo>
                    <a:pt x="45351" y="359664"/>
                  </a:lnTo>
                  <a:lnTo>
                    <a:pt x="45351" y="611657"/>
                  </a:lnTo>
                  <a:lnTo>
                    <a:pt x="10972" y="552704"/>
                  </a:lnTo>
                  <a:lnTo>
                    <a:pt x="7086" y="551688"/>
                  </a:lnTo>
                  <a:lnTo>
                    <a:pt x="1028" y="555244"/>
                  </a:lnTo>
                  <a:lnTo>
                    <a:pt x="0" y="559054"/>
                  </a:lnTo>
                  <a:lnTo>
                    <a:pt x="51701" y="647700"/>
                  </a:lnTo>
                  <a:lnTo>
                    <a:pt x="59029" y="635127"/>
                  </a:lnTo>
                  <a:lnTo>
                    <a:pt x="103403" y="559054"/>
                  </a:lnTo>
                  <a:close/>
                </a:path>
                <a:path w="6943725" h="664844">
                  <a:moveTo>
                    <a:pt x="3776230" y="271399"/>
                  </a:moveTo>
                  <a:lnTo>
                    <a:pt x="3775214" y="267589"/>
                  </a:lnTo>
                  <a:lnTo>
                    <a:pt x="3769118" y="264033"/>
                  </a:lnTo>
                  <a:lnTo>
                    <a:pt x="3765308" y="265049"/>
                  </a:lnTo>
                  <a:lnTo>
                    <a:pt x="3730891" y="324053"/>
                  </a:lnTo>
                  <a:lnTo>
                    <a:pt x="3724541" y="334937"/>
                  </a:lnTo>
                  <a:lnTo>
                    <a:pt x="3719080" y="344297"/>
                  </a:lnTo>
                  <a:lnTo>
                    <a:pt x="3724529" y="334937"/>
                  </a:lnTo>
                  <a:lnTo>
                    <a:pt x="3730879" y="324053"/>
                  </a:lnTo>
                  <a:lnTo>
                    <a:pt x="3730891" y="0"/>
                  </a:lnTo>
                  <a:lnTo>
                    <a:pt x="3718191" y="0"/>
                  </a:lnTo>
                  <a:lnTo>
                    <a:pt x="3718191" y="324053"/>
                  </a:lnTo>
                  <a:lnTo>
                    <a:pt x="3683774" y="265049"/>
                  </a:lnTo>
                  <a:lnTo>
                    <a:pt x="3679964" y="264033"/>
                  </a:lnTo>
                  <a:lnTo>
                    <a:pt x="3673868" y="267589"/>
                  </a:lnTo>
                  <a:lnTo>
                    <a:pt x="3672852" y="271399"/>
                  </a:lnTo>
                  <a:lnTo>
                    <a:pt x="3724541" y="360045"/>
                  </a:lnTo>
                  <a:lnTo>
                    <a:pt x="3731869" y="347472"/>
                  </a:lnTo>
                  <a:lnTo>
                    <a:pt x="3776230" y="271399"/>
                  </a:lnTo>
                  <a:close/>
                </a:path>
                <a:path w="6943725" h="664844">
                  <a:moveTo>
                    <a:pt x="6943103" y="575818"/>
                  </a:moveTo>
                  <a:lnTo>
                    <a:pt x="6942087" y="572008"/>
                  </a:lnTo>
                  <a:lnTo>
                    <a:pt x="6935991" y="568452"/>
                  </a:lnTo>
                  <a:lnTo>
                    <a:pt x="6932181" y="569468"/>
                  </a:lnTo>
                  <a:lnTo>
                    <a:pt x="6897764" y="628472"/>
                  </a:lnTo>
                  <a:lnTo>
                    <a:pt x="6891414" y="639356"/>
                  </a:lnTo>
                  <a:lnTo>
                    <a:pt x="6885953" y="648716"/>
                  </a:lnTo>
                  <a:lnTo>
                    <a:pt x="6891401" y="639356"/>
                  </a:lnTo>
                  <a:lnTo>
                    <a:pt x="6897751" y="628472"/>
                  </a:lnTo>
                  <a:lnTo>
                    <a:pt x="6897764" y="376428"/>
                  </a:lnTo>
                  <a:lnTo>
                    <a:pt x="6885064" y="376428"/>
                  </a:lnTo>
                  <a:lnTo>
                    <a:pt x="6885064" y="628472"/>
                  </a:lnTo>
                  <a:lnTo>
                    <a:pt x="6850647" y="569468"/>
                  </a:lnTo>
                  <a:lnTo>
                    <a:pt x="6846837" y="568452"/>
                  </a:lnTo>
                  <a:lnTo>
                    <a:pt x="6840741" y="572008"/>
                  </a:lnTo>
                  <a:lnTo>
                    <a:pt x="6839725" y="575818"/>
                  </a:lnTo>
                  <a:lnTo>
                    <a:pt x="6891414" y="664464"/>
                  </a:lnTo>
                  <a:lnTo>
                    <a:pt x="6898741" y="651891"/>
                  </a:lnTo>
                  <a:lnTo>
                    <a:pt x="6943103" y="575818"/>
                  </a:lnTo>
                  <a:close/>
                </a:path>
              </a:pathLst>
            </a:custGeom>
            <a:solidFill>
              <a:srgbClr val="497DBA"/>
            </a:solidFill>
          </p:spPr>
          <p:txBody>
            <a:bodyPr wrap="square" lIns="0" tIns="0" rIns="0" bIns="0" rtlCol="0"/>
            <a:lstStyle/>
            <a:p/>
          </p:txBody>
        </p:sp>
        <p:pic>
          <p:nvPicPr>
            <p:cNvPr id="12" name="object 12"/>
            <p:cNvPicPr/>
            <p:nvPr/>
          </p:nvPicPr>
          <p:blipFill>
            <a:blip r:embed="rId1" cstate="print"/>
            <a:stretch>
              <a:fillRect/>
            </a:stretch>
          </p:blipFill>
          <p:spPr>
            <a:xfrm>
              <a:off x="5925311" y="560831"/>
              <a:ext cx="591312" cy="923544"/>
            </a:xfrm>
            <a:prstGeom prst="rect">
              <a:avLst/>
            </a:prstGeom>
          </p:spPr>
        </p:pic>
      </p:grpSp>
      <p:grpSp>
        <p:nvGrpSpPr>
          <p:cNvPr id="13" name="object 13"/>
          <p:cNvGrpSpPr/>
          <p:nvPr/>
        </p:nvGrpSpPr>
        <p:grpSpPr>
          <a:xfrm>
            <a:off x="1775460" y="3429001"/>
            <a:ext cx="4032885" cy="2952115"/>
            <a:chOff x="251459" y="3429000"/>
            <a:chExt cx="4032885" cy="2952115"/>
          </a:xfrm>
        </p:grpSpPr>
        <p:pic>
          <p:nvPicPr>
            <p:cNvPr id="14" name="object 14"/>
            <p:cNvPicPr/>
            <p:nvPr/>
          </p:nvPicPr>
          <p:blipFill>
            <a:blip r:embed="rId2" cstate="print"/>
            <a:stretch>
              <a:fillRect/>
            </a:stretch>
          </p:blipFill>
          <p:spPr>
            <a:xfrm>
              <a:off x="251459" y="3429000"/>
              <a:ext cx="1008888" cy="2951988"/>
            </a:xfrm>
            <a:prstGeom prst="rect">
              <a:avLst/>
            </a:prstGeom>
          </p:spPr>
        </p:pic>
        <p:pic>
          <p:nvPicPr>
            <p:cNvPr id="15" name="object 15"/>
            <p:cNvPicPr/>
            <p:nvPr/>
          </p:nvPicPr>
          <p:blipFill>
            <a:blip r:embed="rId3" cstate="print"/>
            <a:stretch>
              <a:fillRect/>
            </a:stretch>
          </p:blipFill>
          <p:spPr>
            <a:xfrm>
              <a:off x="2196083" y="4154423"/>
              <a:ext cx="853440" cy="2154936"/>
            </a:xfrm>
            <a:prstGeom prst="rect">
              <a:avLst/>
            </a:prstGeom>
          </p:spPr>
        </p:pic>
        <p:pic>
          <p:nvPicPr>
            <p:cNvPr id="16" name="object 16"/>
            <p:cNvPicPr/>
            <p:nvPr/>
          </p:nvPicPr>
          <p:blipFill>
            <a:blip r:embed="rId4" cstate="print"/>
            <a:stretch>
              <a:fillRect/>
            </a:stretch>
          </p:blipFill>
          <p:spPr>
            <a:xfrm>
              <a:off x="3060192" y="3861816"/>
              <a:ext cx="1200911" cy="1078992"/>
            </a:xfrm>
            <a:prstGeom prst="rect">
              <a:avLst/>
            </a:prstGeom>
          </p:spPr>
        </p:pic>
        <p:pic>
          <p:nvPicPr>
            <p:cNvPr id="17" name="object 17"/>
            <p:cNvPicPr/>
            <p:nvPr/>
          </p:nvPicPr>
          <p:blipFill>
            <a:blip r:embed="rId5" cstate="print"/>
            <a:stretch>
              <a:fillRect/>
            </a:stretch>
          </p:blipFill>
          <p:spPr>
            <a:xfrm>
              <a:off x="3134867" y="5052060"/>
              <a:ext cx="1149095" cy="1004315"/>
            </a:xfrm>
            <a:prstGeom prst="rect">
              <a:avLst/>
            </a:prstGeom>
          </p:spPr>
        </p:pic>
        <p:pic>
          <p:nvPicPr>
            <p:cNvPr id="18" name="object 18"/>
            <p:cNvPicPr/>
            <p:nvPr/>
          </p:nvPicPr>
          <p:blipFill>
            <a:blip r:embed="rId6" cstate="print"/>
            <a:stretch>
              <a:fillRect/>
            </a:stretch>
          </p:blipFill>
          <p:spPr>
            <a:xfrm>
              <a:off x="1187195" y="3646931"/>
              <a:ext cx="1865376" cy="429768"/>
            </a:xfrm>
            <a:prstGeom prst="rect">
              <a:avLst/>
            </a:prstGeom>
          </p:spPr>
        </p:pic>
      </p:grpSp>
      <p:pic>
        <p:nvPicPr>
          <p:cNvPr id="19" name="object 19"/>
          <p:cNvPicPr/>
          <p:nvPr/>
        </p:nvPicPr>
        <p:blipFill>
          <a:blip r:embed="rId7" cstate="print"/>
          <a:stretch>
            <a:fillRect/>
          </a:stretch>
        </p:blipFill>
        <p:spPr>
          <a:xfrm>
            <a:off x="2861022" y="4289561"/>
            <a:ext cx="651730" cy="1948170"/>
          </a:xfrm>
          <a:prstGeom prst="rect">
            <a:avLst/>
          </a:prstGeom>
        </p:spPr>
      </p:pic>
      <p:pic>
        <p:nvPicPr>
          <p:cNvPr id="20" name="object 20"/>
          <p:cNvPicPr/>
          <p:nvPr/>
        </p:nvPicPr>
        <p:blipFill>
          <a:blip r:embed="rId8" cstate="print"/>
          <a:stretch>
            <a:fillRect/>
          </a:stretch>
        </p:blipFill>
        <p:spPr>
          <a:xfrm>
            <a:off x="8991601" y="4628388"/>
            <a:ext cx="1280159" cy="1680972"/>
          </a:xfrm>
          <a:prstGeom prst="rect">
            <a:avLst/>
          </a:prstGeom>
        </p:spPr>
      </p:pic>
      <p:sp>
        <p:nvSpPr>
          <p:cNvPr id="21" name="object 21"/>
          <p:cNvSpPr txBox="1"/>
          <p:nvPr/>
        </p:nvSpPr>
        <p:spPr>
          <a:xfrm>
            <a:off x="7116827" y="3668344"/>
            <a:ext cx="546735" cy="848994"/>
          </a:xfrm>
          <a:prstGeom prst="rect">
            <a:avLst/>
          </a:prstGeom>
        </p:spPr>
        <p:txBody>
          <a:bodyPr vert="horz" wrap="square" lIns="0" tIns="12700" rIns="0" bIns="0" rtlCol="0">
            <a:spAutoFit/>
          </a:bodyPr>
          <a:lstStyle/>
          <a:p>
            <a:pPr marL="12700">
              <a:spcBef>
                <a:spcPts val="100"/>
              </a:spcBef>
            </a:pPr>
            <a:r>
              <a:rPr sz="5400" dirty="0">
                <a:solidFill>
                  <a:srgbClr val="003399"/>
                </a:solidFill>
                <a:latin typeface="Times New Roman" panose="02020603050405020304"/>
                <a:cs typeface="Times New Roman" panose="02020603050405020304"/>
              </a:rPr>
              <a:t>®</a:t>
            </a:r>
            <a:endParaRPr sz="5400">
              <a:latin typeface="Times New Roman" panose="02020603050405020304"/>
              <a:cs typeface="Times New Roman" panose="02020603050405020304"/>
            </a:endParaRPr>
          </a:p>
        </p:txBody>
      </p:sp>
      <p:sp>
        <p:nvSpPr>
          <p:cNvPr id="22" name="object 22"/>
          <p:cNvSpPr txBox="1"/>
          <p:nvPr/>
        </p:nvSpPr>
        <p:spPr>
          <a:xfrm>
            <a:off x="9558909" y="3744925"/>
            <a:ext cx="531495" cy="848994"/>
          </a:xfrm>
          <a:prstGeom prst="rect">
            <a:avLst/>
          </a:prstGeom>
        </p:spPr>
        <p:txBody>
          <a:bodyPr vert="horz" wrap="square" lIns="0" tIns="12700" rIns="0" bIns="0" rtlCol="0">
            <a:spAutoFit/>
          </a:bodyPr>
          <a:lstStyle/>
          <a:p>
            <a:pPr marL="12700">
              <a:spcBef>
                <a:spcPts val="100"/>
              </a:spcBef>
            </a:pPr>
            <a:r>
              <a:rPr sz="5400" dirty="0">
                <a:solidFill>
                  <a:srgbClr val="C0504D"/>
                </a:solidFill>
                <a:latin typeface="Arial MT"/>
                <a:cs typeface="Arial MT"/>
              </a:rPr>
              <a:t>©</a:t>
            </a:r>
            <a:endParaRPr sz="5400">
              <a:latin typeface="Arial MT"/>
              <a:cs typeface="Arial MT"/>
            </a:endParaRPr>
          </a:p>
        </p:txBody>
      </p:sp>
      <p:sp>
        <p:nvSpPr>
          <p:cNvPr id="23" name="object 23"/>
          <p:cNvSpPr txBox="1"/>
          <p:nvPr/>
        </p:nvSpPr>
        <p:spPr>
          <a:xfrm>
            <a:off x="5098797" y="5037226"/>
            <a:ext cx="697865" cy="848360"/>
          </a:xfrm>
          <a:prstGeom prst="rect">
            <a:avLst/>
          </a:prstGeom>
        </p:spPr>
        <p:txBody>
          <a:bodyPr vert="horz" wrap="square" lIns="0" tIns="12700" rIns="0" bIns="0" rtlCol="0">
            <a:spAutoFit/>
          </a:bodyPr>
          <a:lstStyle/>
          <a:p>
            <a:pPr marL="12700">
              <a:spcBef>
                <a:spcPts val="100"/>
              </a:spcBef>
            </a:pPr>
            <a:r>
              <a:rPr sz="5400" dirty="0">
                <a:solidFill>
                  <a:srgbClr val="C0504D"/>
                </a:solidFill>
                <a:latin typeface="Times New Roman" panose="02020603050405020304"/>
                <a:cs typeface="Times New Roman" panose="02020603050405020304"/>
              </a:rPr>
              <a:t>™</a:t>
            </a:r>
            <a:endParaRPr sz="5400">
              <a:latin typeface="Times New Roman" panose="02020603050405020304"/>
              <a:cs typeface="Times New Roman" panose="02020603050405020304"/>
            </a:endParaRPr>
          </a:p>
        </p:txBody>
      </p:sp>
      <p:pic>
        <p:nvPicPr>
          <p:cNvPr id="24" name="object 24"/>
          <p:cNvPicPr/>
          <p:nvPr/>
        </p:nvPicPr>
        <p:blipFill>
          <a:blip r:embed="rId9" cstate="print"/>
          <a:stretch>
            <a:fillRect/>
          </a:stretch>
        </p:blipFill>
        <p:spPr>
          <a:xfrm>
            <a:off x="5879591" y="4724400"/>
            <a:ext cx="1510284" cy="1621536"/>
          </a:xfrm>
          <a:prstGeom prst="rect">
            <a:avLst/>
          </a:prstGeom>
        </p:spPr>
      </p:pic>
      <p:pic>
        <p:nvPicPr>
          <p:cNvPr id="25" name="object 25"/>
          <p:cNvPicPr/>
          <p:nvPr/>
        </p:nvPicPr>
        <p:blipFill>
          <a:blip r:embed="rId10" cstate="print"/>
          <a:stretch>
            <a:fillRect/>
          </a:stretch>
        </p:blipFill>
        <p:spPr>
          <a:xfrm>
            <a:off x="5699759" y="3585971"/>
            <a:ext cx="1476756" cy="1066800"/>
          </a:xfrm>
          <a:prstGeom prst="rect">
            <a:avLst/>
          </a:prstGeom>
        </p:spPr>
      </p:pic>
      <p:grpSp>
        <p:nvGrpSpPr>
          <p:cNvPr id="26" name="object 26"/>
          <p:cNvGrpSpPr/>
          <p:nvPr/>
        </p:nvGrpSpPr>
        <p:grpSpPr>
          <a:xfrm>
            <a:off x="7508747" y="3563112"/>
            <a:ext cx="1972310" cy="2889885"/>
            <a:chOff x="5984747" y="3563111"/>
            <a:chExt cx="1972310" cy="2889885"/>
          </a:xfrm>
        </p:grpSpPr>
        <p:pic>
          <p:nvPicPr>
            <p:cNvPr id="27" name="object 27"/>
            <p:cNvPicPr/>
            <p:nvPr/>
          </p:nvPicPr>
          <p:blipFill>
            <a:blip r:embed="rId11" cstate="print"/>
            <a:stretch>
              <a:fillRect/>
            </a:stretch>
          </p:blipFill>
          <p:spPr>
            <a:xfrm>
              <a:off x="6193535" y="3563111"/>
              <a:ext cx="1763267" cy="1089660"/>
            </a:xfrm>
            <a:prstGeom prst="rect">
              <a:avLst/>
            </a:prstGeom>
          </p:spPr>
        </p:pic>
        <p:pic>
          <p:nvPicPr>
            <p:cNvPr id="28" name="object 28"/>
            <p:cNvPicPr/>
            <p:nvPr/>
          </p:nvPicPr>
          <p:blipFill>
            <a:blip r:embed="rId12" cstate="print"/>
            <a:stretch>
              <a:fillRect/>
            </a:stretch>
          </p:blipFill>
          <p:spPr>
            <a:xfrm>
              <a:off x="5984747" y="4652772"/>
              <a:ext cx="1467611" cy="1799843"/>
            </a:xfrm>
            <a:prstGeom prst="rect">
              <a:avLst/>
            </a:prstGeom>
          </p:spPr>
        </p:pic>
      </p:grpSp>
      <p:sp>
        <p:nvSpPr>
          <p:cNvPr id="31" name="object 31"/>
          <p:cNvSpPr txBox="1">
            <a:spLocks noGrp="1"/>
          </p:cNvSpPr>
          <p:nvPr>
            <p:ph type="sldNum" sz="quarter" idx="12"/>
          </p:nvPr>
        </p:nvSpPr>
        <p:spPr>
          <a:prstGeom prst="rect">
            <a:avLst/>
          </a:prstGeom>
        </p:spPr>
        <p:txBody>
          <a:bodyPr vert="horz" wrap="square" lIns="0" tIns="0" rIns="0" bIns="0" rtlCol="0">
            <a:spAutoFit/>
          </a:bodyPr>
          <a:lstStyle/>
          <a:p>
            <a:pPr marL="38100">
              <a:lnSpc>
                <a:spcPts val="1375"/>
              </a:lnSpc>
            </a:pPr>
            <a:fld id="{81D60167-4931-47E6-BA6A-407CBD079E47}" type="slidenum">
              <a:rPr dirty="0"/>
            </a:fld>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1" cstate="print"/>
          <a:stretch>
            <a:fillRect/>
          </a:stretch>
        </p:blipFill>
        <p:spPr>
          <a:xfrm>
            <a:off x="2042237" y="397315"/>
            <a:ext cx="7255315" cy="656433"/>
          </a:xfrm>
          <a:prstGeom prst="rect">
            <a:avLst/>
          </a:prstGeom>
        </p:spPr>
      </p:pic>
      <p:sp>
        <p:nvSpPr>
          <p:cNvPr id="3" name="object 3"/>
          <p:cNvSpPr txBox="1">
            <a:spLocks noGrp="1"/>
          </p:cNvSpPr>
          <p:nvPr>
            <p:ph type="title"/>
          </p:nvPr>
        </p:nvSpPr>
        <p:spPr>
          <a:xfrm>
            <a:off x="2961565" y="524732"/>
            <a:ext cx="6032310" cy="565626"/>
          </a:xfrm>
          <a:prstGeom prst="rect">
            <a:avLst/>
          </a:prstGeom>
        </p:spPr>
        <p:txBody>
          <a:bodyPr vert="horz" wrap="square" lIns="0" tIns="11516" rIns="0" bIns="0" rtlCol="0" anchor="t">
            <a:spAutoFit/>
          </a:bodyPr>
          <a:lstStyle/>
          <a:p>
            <a:pPr marL="11430">
              <a:spcBef>
                <a:spcPts val="90"/>
              </a:spcBef>
            </a:pPr>
            <a:r>
              <a:rPr dirty="0"/>
              <a:t>INTRODUCTION</a:t>
            </a:r>
            <a:r>
              <a:rPr spc="-82" dirty="0"/>
              <a:t> </a:t>
            </a:r>
            <a:r>
              <a:rPr spc="-32" dirty="0"/>
              <a:t>TO</a:t>
            </a:r>
            <a:r>
              <a:rPr spc="-45" dirty="0"/>
              <a:t> </a:t>
            </a:r>
            <a:r>
              <a:rPr dirty="0"/>
              <a:t>IPR</a:t>
            </a:r>
            <a:endParaRPr dirty="0"/>
          </a:p>
        </p:txBody>
      </p:sp>
      <p:pic>
        <p:nvPicPr>
          <p:cNvPr id="4" name="object 4"/>
          <p:cNvPicPr/>
          <p:nvPr/>
        </p:nvPicPr>
        <p:blipFill>
          <a:blip r:embed="rId2" cstate="print"/>
          <a:stretch>
            <a:fillRect/>
          </a:stretch>
        </p:blipFill>
        <p:spPr>
          <a:xfrm>
            <a:off x="2076786" y="408831"/>
            <a:ext cx="714015" cy="621884"/>
          </a:xfrm>
          <a:prstGeom prst="rect">
            <a:avLst/>
          </a:prstGeom>
        </p:spPr>
      </p:pic>
      <p:grpSp>
        <p:nvGrpSpPr>
          <p:cNvPr id="5" name="object 5"/>
          <p:cNvGrpSpPr/>
          <p:nvPr/>
        </p:nvGrpSpPr>
        <p:grpSpPr>
          <a:xfrm>
            <a:off x="1948263" y="1289834"/>
            <a:ext cx="8291788" cy="5246859"/>
            <a:chOff x="772668" y="1422400"/>
            <a:chExt cx="9144000" cy="5786120"/>
          </a:xfrm>
        </p:grpSpPr>
        <p:sp>
          <p:nvSpPr>
            <p:cNvPr id="6" name="object 6"/>
            <p:cNvSpPr/>
            <p:nvPr/>
          </p:nvSpPr>
          <p:spPr>
            <a:xfrm>
              <a:off x="772668" y="3779520"/>
              <a:ext cx="9144000" cy="3429000"/>
            </a:xfrm>
            <a:custGeom>
              <a:avLst/>
              <a:gdLst/>
              <a:ahLst/>
              <a:cxnLst/>
              <a:rect l="l" t="t" r="r" b="b"/>
              <a:pathLst>
                <a:path w="9144000" h="3429000">
                  <a:moveTo>
                    <a:pt x="9144000" y="0"/>
                  </a:moveTo>
                  <a:lnTo>
                    <a:pt x="0" y="0"/>
                  </a:lnTo>
                  <a:lnTo>
                    <a:pt x="0" y="3429000"/>
                  </a:lnTo>
                  <a:lnTo>
                    <a:pt x="9144000" y="3429000"/>
                  </a:lnTo>
                  <a:lnTo>
                    <a:pt x="9144000" y="0"/>
                  </a:lnTo>
                  <a:close/>
                </a:path>
              </a:pathLst>
            </a:custGeom>
            <a:solidFill>
              <a:srgbClr val="EEECE1"/>
            </a:solidFill>
          </p:spPr>
          <p:txBody>
            <a:bodyPr wrap="square" lIns="0" tIns="0" rIns="0" bIns="0" rtlCol="0"/>
            <a:lstStyle/>
            <a:p>
              <a:endParaRPr sz="1630"/>
            </a:p>
          </p:txBody>
        </p:sp>
        <p:pic>
          <p:nvPicPr>
            <p:cNvPr id="7" name="object 7"/>
            <p:cNvPicPr/>
            <p:nvPr/>
          </p:nvPicPr>
          <p:blipFill>
            <a:blip r:embed="rId3" cstate="print"/>
            <a:stretch>
              <a:fillRect/>
            </a:stretch>
          </p:blipFill>
          <p:spPr>
            <a:xfrm>
              <a:off x="1219200" y="1422400"/>
              <a:ext cx="7912100" cy="5270500"/>
            </a:xfrm>
            <a:prstGeom prst="rect">
              <a:avLst/>
            </a:prstGeom>
          </p:spPr>
        </p:pic>
        <p:sp>
          <p:nvSpPr>
            <p:cNvPr id="8" name="object 8"/>
            <p:cNvSpPr/>
            <p:nvPr/>
          </p:nvSpPr>
          <p:spPr>
            <a:xfrm>
              <a:off x="821436" y="3779215"/>
              <a:ext cx="9048115" cy="3382010"/>
            </a:xfrm>
            <a:custGeom>
              <a:avLst/>
              <a:gdLst/>
              <a:ahLst/>
              <a:cxnLst/>
              <a:rect l="l" t="t" r="r" b="b"/>
              <a:pathLst>
                <a:path w="9048115" h="3382009">
                  <a:moveTo>
                    <a:pt x="9002268" y="3326130"/>
                  </a:moveTo>
                  <a:lnTo>
                    <a:pt x="56388" y="3326130"/>
                  </a:lnTo>
                  <a:lnTo>
                    <a:pt x="56388" y="0"/>
                  </a:lnTo>
                  <a:lnTo>
                    <a:pt x="45720" y="0"/>
                  </a:lnTo>
                  <a:lnTo>
                    <a:pt x="45720" y="3326130"/>
                  </a:lnTo>
                  <a:lnTo>
                    <a:pt x="45720" y="3336290"/>
                  </a:lnTo>
                  <a:lnTo>
                    <a:pt x="9002268" y="3336290"/>
                  </a:lnTo>
                  <a:lnTo>
                    <a:pt x="9002268" y="3326130"/>
                  </a:lnTo>
                  <a:close/>
                </a:path>
                <a:path w="9048115" h="3382009">
                  <a:moveTo>
                    <a:pt x="9002268" y="317"/>
                  </a:moveTo>
                  <a:lnTo>
                    <a:pt x="8991587" y="317"/>
                  </a:lnTo>
                  <a:lnTo>
                    <a:pt x="8991600" y="3325672"/>
                  </a:lnTo>
                  <a:lnTo>
                    <a:pt x="9002268" y="3325672"/>
                  </a:lnTo>
                  <a:lnTo>
                    <a:pt x="9002268" y="317"/>
                  </a:lnTo>
                  <a:close/>
                </a:path>
                <a:path w="9048115" h="3382009">
                  <a:moveTo>
                    <a:pt x="9047988" y="3348990"/>
                  </a:moveTo>
                  <a:lnTo>
                    <a:pt x="33528" y="3348990"/>
                  </a:lnTo>
                  <a:lnTo>
                    <a:pt x="33528" y="0"/>
                  </a:lnTo>
                  <a:lnTo>
                    <a:pt x="0" y="0"/>
                  </a:lnTo>
                  <a:lnTo>
                    <a:pt x="0" y="3348990"/>
                  </a:lnTo>
                  <a:lnTo>
                    <a:pt x="0" y="3382010"/>
                  </a:lnTo>
                  <a:lnTo>
                    <a:pt x="9047988" y="3382010"/>
                  </a:lnTo>
                  <a:lnTo>
                    <a:pt x="9047988" y="3348990"/>
                  </a:lnTo>
                  <a:close/>
                </a:path>
                <a:path w="9048115" h="3382009">
                  <a:moveTo>
                    <a:pt x="9047988" y="317"/>
                  </a:moveTo>
                  <a:lnTo>
                    <a:pt x="9014460" y="317"/>
                  </a:lnTo>
                  <a:lnTo>
                    <a:pt x="9014460" y="3348532"/>
                  </a:lnTo>
                  <a:lnTo>
                    <a:pt x="9047988" y="3348532"/>
                  </a:lnTo>
                  <a:lnTo>
                    <a:pt x="9047988" y="317"/>
                  </a:lnTo>
                  <a:close/>
                </a:path>
              </a:pathLst>
            </a:custGeom>
            <a:solidFill>
              <a:srgbClr val="000000"/>
            </a:solidFill>
          </p:spPr>
          <p:txBody>
            <a:bodyPr wrap="square" lIns="0" tIns="0" rIns="0" bIns="0" rtlCol="0"/>
            <a:lstStyle/>
            <a:p>
              <a:endParaRPr sz="1630"/>
            </a:p>
          </p:txBody>
        </p:sp>
      </p:grpSp>
      <p:sp>
        <p:nvSpPr>
          <p:cNvPr id="9" name="object 9"/>
          <p:cNvSpPr txBox="1">
            <a:spLocks noGrp="1"/>
          </p:cNvSpPr>
          <p:nvPr>
            <p:ph type="sldNum" sz="quarter" idx="12"/>
          </p:nvPr>
        </p:nvSpPr>
        <p:spPr>
          <a:prstGeom prst="rect">
            <a:avLst/>
          </a:prstGeom>
        </p:spPr>
        <p:txBody>
          <a:bodyPr vert="horz" wrap="square" lIns="0" tIns="0" rIns="0" bIns="0" rtlCol="0">
            <a:spAutoFit/>
          </a:bodyPr>
          <a:lstStyle/>
          <a:p>
            <a:pPr marL="34290">
              <a:lnSpc>
                <a:spcPts val="1290"/>
              </a:lnSpc>
            </a:pPr>
            <a:fld id="{81D60167-4931-47E6-BA6A-407CBD079E47}" type="slidenum">
              <a:rPr dirty="0"/>
            </a:fld>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400" b="1" dirty="0">
                <a:effectLst>
                  <a:outerShdw blurRad="38100" dist="38100" dir="2700000" algn="tl">
                    <a:srgbClr val="000000">
                      <a:alpha val="43137"/>
                    </a:srgbClr>
                  </a:outerShdw>
                </a:effectLst>
              </a:rPr>
              <a:t>The main types of intellectual property rights</a:t>
            </a:r>
            <a:br>
              <a:rPr lang="en-IN" dirty="0"/>
            </a:br>
            <a:endParaRPr lang="en-IN" dirty="0"/>
          </a:p>
        </p:txBody>
      </p:sp>
      <p:sp>
        <p:nvSpPr>
          <p:cNvPr id="3" name="Content Placeholder 2"/>
          <p:cNvSpPr>
            <a:spLocks noGrp="1"/>
          </p:cNvSpPr>
          <p:nvPr>
            <p:ph idx="1"/>
          </p:nvPr>
        </p:nvSpPr>
        <p:spPr/>
        <p:txBody>
          <a:bodyPr/>
          <a:lstStyle/>
          <a:p>
            <a:pPr lvl="0"/>
            <a:r>
              <a:rPr lang="en-US" sz="2800" b="1" dirty="0"/>
              <a:t>Copy rights </a:t>
            </a:r>
            <a:endParaRPr lang="en-IN" sz="2800" b="1" dirty="0"/>
          </a:p>
          <a:p>
            <a:pPr lvl="0"/>
            <a:r>
              <a:rPr lang="en-US" sz="2800" b="1" dirty="0"/>
              <a:t>Patents</a:t>
            </a:r>
            <a:endParaRPr lang="en-US" sz="2800" b="1" dirty="0"/>
          </a:p>
          <a:p>
            <a:pPr lvl="0"/>
            <a:r>
              <a:rPr lang="en-US" sz="2800" b="1" dirty="0"/>
              <a:t>Trademark </a:t>
            </a:r>
            <a:endParaRPr lang="en-IN" sz="2800" b="1" dirty="0"/>
          </a:p>
          <a:p>
            <a:pPr lvl="0"/>
            <a:r>
              <a:rPr lang="en-US" sz="2800" b="1" dirty="0"/>
              <a:t>Trade secrets </a:t>
            </a:r>
            <a:endParaRPr lang="en-IN" sz="2800" b="1" dirty="0"/>
          </a:p>
          <a:p>
            <a:pPr marL="0" indent="0">
              <a:buNone/>
            </a:pPr>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Copy rights</a:t>
            </a:r>
            <a:endParaRPr lang="en-IN" dirty="0"/>
          </a:p>
        </p:txBody>
      </p:sp>
      <p:sp>
        <p:nvSpPr>
          <p:cNvPr id="3" name="Content Placeholder 2"/>
          <p:cNvSpPr>
            <a:spLocks noGrp="1"/>
          </p:cNvSpPr>
          <p:nvPr>
            <p:ph idx="1"/>
          </p:nvPr>
        </p:nvSpPr>
        <p:spPr>
          <a:xfrm>
            <a:off x="308844" y="1546440"/>
            <a:ext cx="10895968" cy="4554109"/>
          </a:xfrm>
        </p:spPr>
        <p:txBody>
          <a:bodyPr>
            <a:normAutofit/>
          </a:bodyPr>
          <a:lstStyle/>
          <a:p>
            <a:pPr algn="just"/>
            <a:r>
              <a:rPr lang="en-US" sz="2400" b="1" dirty="0"/>
              <a:t>“Copyrights are a set of exclusive rights granted by law to the creators and producers of forms of creative expressions such as literary, musical and cinematographic works” An original work which is protected by copyright bears the symbol. </a:t>
            </a:r>
            <a:endParaRPr lang="en-US" sz="2400" b="1" dirty="0"/>
          </a:p>
          <a:p>
            <a:pPr algn="just"/>
            <a:r>
              <a:rPr lang="en-US" sz="2400" b="1" dirty="0"/>
              <a:t>The best forms of copyrights are authored and edited books, audio, video cassettes which cannot be reproduced without the permission of the person who holds the copyright.</a:t>
            </a:r>
            <a:endParaRPr lang="en-US" sz="2400" b="1" dirty="0"/>
          </a:p>
          <a:p>
            <a:pPr algn="just"/>
            <a:r>
              <a:rPr lang="en-US" sz="2400" b="1" dirty="0"/>
              <a:t>In India, in 1957 the first copyright act formulated and introduced. This was amended in 1983, 1984, 1992, 1994 and 1999. It was accepted by parliament in 30th December, 1999 and came into force from 15th Jan, 2000.</a:t>
            </a:r>
            <a:endParaRPr lang="en-US" sz="24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 </a:t>
            </a:r>
            <a:r>
              <a:rPr lang="en-US" sz="4000" b="1" dirty="0">
                <a:effectLst>
                  <a:outerShdw blurRad="38100" dist="38100" dir="2700000" algn="tl">
                    <a:srgbClr val="000000">
                      <a:alpha val="43137"/>
                    </a:srgbClr>
                  </a:outerShdw>
                </a:effectLst>
              </a:rPr>
              <a:t>Exclusive rights of Copyright owner </a:t>
            </a:r>
            <a:br>
              <a:rPr lang="en-IN" sz="3200" dirty="0"/>
            </a:br>
            <a:endParaRPr lang="en-IN" dirty="0"/>
          </a:p>
        </p:txBody>
      </p:sp>
      <p:sp>
        <p:nvSpPr>
          <p:cNvPr id="3" name="Content Placeholder 2"/>
          <p:cNvSpPr>
            <a:spLocks noGrp="1"/>
          </p:cNvSpPr>
          <p:nvPr>
            <p:ph idx="1"/>
          </p:nvPr>
        </p:nvSpPr>
        <p:spPr>
          <a:xfrm>
            <a:off x="677334" y="1819395"/>
            <a:ext cx="8596668" cy="3880773"/>
          </a:xfrm>
        </p:spPr>
        <p:txBody>
          <a:bodyPr>
            <a:normAutofit fontScale="92500" lnSpcReduction="20000"/>
          </a:bodyPr>
          <a:lstStyle/>
          <a:p>
            <a:pPr lvl="1" hangingPunct="0"/>
            <a:r>
              <a:rPr lang="en-US" sz="2600" b="1" dirty="0"/>
              <a:t>Reproduce work </a:t>
            </a:r>
            <a:endParaRPr lang="en-IN" sz="2200" b="1" dirty="0"/>
          </a:p>
          <a:p>
            <a:pPr marL="0" indent="0">
              <a:buNone/>
            </a:pPr>
            <a:endParaRPr lang="en-IN" sz="2600" b="1" dirty="0"/>
          </a:p>
          <a:p>
            <a:pPr lvl="1" hangingPunct="0"/>
            <a:r>
              <a:rPr lang="en-US" sz="2600" b="1" dirty="0"/>
              <a:t>Prepare derivative works </a:t>
            </a:r>
            <a:endParaRPr lang="en-IN" sz="2200" b="1" dirty="0"/>
          </a:p>
          <a:p>
            <a:pPr marL="457200" lvl="1" indent="0" hangingPunct="0">
              <a:buNone/>
            </a:pPr>
            <a:r>
              <a:rPr lang="en-US" sz="2600" b="1" dirty="0"/>
              <a:t> </a:t>
            </a:r>
            <a:endParaRPr lang="en-IN" sz="2600" b="1" dirty="0"/>
          </a:p>
          <a:p>
            <a:pPr lvl="1" hangingPunct="0"/>
            <a:r>
              <a:rPr lang="en-US" sz="2600" b="1" dirty="0"/>
              <a:t>Distribute work to the public </a:t>
            </a:r>
            <a:endParaRPr lang="en-IN" sz="2200" b="1" dirty="0"/>
          </a:p>
          <a:p>
            <a:pPr marL="0" indent="0">
              <a:buNone/>
            </a:pPr>
            <a:endParaRPr lang="en-IN" sz="2600" b="1" dirty="0"/>
          </a:p>
          <a:p>
            <a:pPr lvl="1" hangingPunct="0"/>
            <a:r>
              <a:rPr lang="en-US" sz="2600" b="1" dirty="0"/>
              <a:t>Perform work in public </a:t>
            </a:r>
            <a:endParaRPr lang="en-IN" sz="2200" b="1" dirty="0"/>
          </a:p>
          <a:p>
            <a:pPr marL="0" indent="0">
              <a:buNone/>
            </a:pPr>
            <a:endParaRPr lang="en-IN" sz="2600" b="1" dirty="0"/>
          </a:p>
          <a:p>
            <a:pPr lvl="1" hangingPunct="0"/>
            <a:r>
              <a:rPr lang="en-US" sz="2600" b="1" dirty="0"/>
              <a:t>Display work in public </a:t>
            </a:r>
            <a:endParaRPr lang="en-IN" sz="2200" b="1" dirty="0"/>
          </a:p>
          <a:p>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235045"/>
            <a:ext cx="8596668" cy="1320800"/>
          </a:xfrm>
        </p:spPr>
        <p:txBody>
          <a:bodyPr/>
          <a:lstStyle/>
          <a:p>
            <a:r>
              <a:rPr lang="en-US" b="1" dirty="0">
                <a:effectLst>
                  <a:outerShdw blurRad="38100" dist="38100" dir="2700000" algn="tl">
                    <a:srgbClr val="000000">
                      <a:alpha val="43137"/>
                    </a:srgbClr>
                  </a:outerShdw>
                </a:effectLst>
              </a:rPr>
              <a:t>Copyright</a:t>
            </a:r>
            <a:endParaRPr lang="en-IN"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3" y="1555845"/>
            <a:ext cx="10568422" cy="4926842"/>
          </a:xfrm>
        </p:spPr>
        <p:txBody>
          <a:bodyPr>
            <a:normAutofit/>
          </a:bodyPr>
          <a:lstStyle/>
          <a:p>
            <a:pPr marL="0" indent="0" hangingPunct="0">
              <a:buNone/>
            </a:pPr>
            <a:r>
              <a:rPr lang="en-US" sz="2000" b="1" dirty="0"/>
              <a:t>Term:</a:t>
            </a:r>
            <a:r>
              <a:rPr lang="en-US" sz="2000" dirty="0"/>
              <a:t> generally, 70 years after death of author corporate authorship, 95 years from   </a:t>
            </a:r>
            <a:endParaRPr lang="en-IN" sz="2000" dirty="0"/>
          </a:p>
          <a:p>
            <a:pPr hangingPunct="0"/>
            <a:r>
              <a:rPr lang="en-US" sz="2000" dirty="0"/>
              <a:t> Publication   years from creation, whichever expires first.</a:t>
            </a:r>
            <a:endParaRPr lang="en-IN" sz="2000" dirty="0"/>
          </a:p>
          <a:p>
            <a:pPr marL="0" indent="0" hangingPunct="0">
              <a:buNone/>
            </a:pPr>
            <a:r>
              <a:rPr lang="en-US" sz="2000" b="1" dirty="0"/>
              <a:t>Benefits of copy right registration </a:t>
            </a:r>
            <a:endParaRPr lang="en-IN" sz="2000" dirty="0"/>
          </a:p>
          <a:p>
            <a:pPr lvl="0" hangingPunct="0"/>
            <a:r>
              <a:rPr lang="en-US" sz="2000" dirty="0"/>
              <a:t>Registration required before a copyright owner bring suit for infringement</a:t>
            </a:r>
            <a:endParaRPr lang="en-IN" sz="2000" dirty="0"/>
          </a:p>
          <a:p>
            <a:pPr lvl="0" hangingPunct="0"/>
            <a:r>
              <a:rPr lang="en-US" sz="2000" dirty="0"/>
              <a:t>Registration may serve as evidence the copyright in the work is valid </a:t>
            </a:r>
            <a:endParaRPr lang="en-IN" sz="2000" dirty="0"/>
          </a:p>
          <a:p>
            <a:pPr lvl="0" hangingPunct="0"/>
            <a:r>
              <a:rPr lang="en-US" sz="2000" dirty="0"/>
              <a:t>Registration may give actual or constructive no copyright claim </a:t>
            </a:r>
            <a:endParaRPr lang="en-IN"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Patents</a:t>
            </a:r>
            <a:endParaRPr lang="en-IN"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8844" y="1930400"/>
            <a:ext cx="11168923" cy="4772475"/>
          </a:xfrm>
        </p:spPr>
        <p:txBody>
          <a:bodyPr>
            <a:normAutofit lnSpcReduction="10000"/>
          </a:bodyPr>
          <a:lstStyle/>
          <a:p>
            <a:pPr lvl="0" algn="just" hangingPunct="0"/>
            <a:r>
              <a:rPr lang="en-US" sz="2400" b="1" dirty="0">
                <a:solidFill>
                  <a:schemeClr val="accent4"/>
                </a:solidFill>
              </a:rPr>
              <a:t>A patent is an exclusive right granted by the government to the original inventor/researcher/developer of an invention</a:t>
            </a:r>
            <a:r>
              <a:rPr lang="en-US" sz="2400" b="1" dirty="0"/>
              <a:t>, which prohibits others from making, using or selling that invention. These are granted for a specific period only. The grant of patent or exclusive rights over inventions encourages people to think creatively and come up with new inventions and innovations which benefit society. </a:t>
            </a:r>
            <a:endParaRPr lang="en-US" sz="2400" b="1" dirty="0"/>
          </a:p>
          <a:p>
            <a:pPr lvl="0" algn="just" hangingPunct="0"/>
            <a:r>
              <a:rPr lang="en-US" sz="2400" b="1" dirty="0"/>
              <a:t>In India, in 1970 the first patent act was introduced. This was amended in 20th December, 1999 which was approved by </a:t>
            </a:r>
            <a:r>
              <a:rPr lang="en-US" sz="2400" b="1" dirty="0" err="1"/>
              <a:t>Rajyasabha</a:t>
            </a:r>
            <a:r>
              <a:rPr lang="en-US" sz="2400" b="1" dirty="0"/>
              <a:t>. It was again amended in 2002 and 2005. The patent (amendment) act was come into force in 1st Jan, 2005.</a:t>
            </a:r>
            <a:endParaRPr lang="en-US" sz="2400" b="1" dirty="0"/>
          </a:p>
          <a:p>
            <a:pPr lvl="0" algn="just" hangingPunct="0"/>
            <a:r>
              <a:rPr lang="en-US" sz="2400" b="1" dirty="0"/>
              <a:t>When Thomas Edison ran electricity through an incandescent filament in 1879, he invented the modern light bulb, and what he got for it was a patent. Patents protect inventions.</a:t>
            </a:r>
            <a:endParaRPr lang="en-IN" sz="2400" b="1" dirty="0"/>
          </a:p>
          <a:p>
            <a:endParaRPr lang="en-IN" dirty="0"/>
          </a:p>
        </p:txBody>
      </p:sp>
      <p:pic>
        <p:nvPicPr>
          <p:cNvPr id="4" name="Picture 3"/>
          <p:cNvPicPr>
            <a:picLocks noChangeAspect="1"/>
          </p:cNvPicPr>
          <p:nvPr/>
        </p:nvPicPr>
        <p:blipFill>
          <a:blip r:embed="rId1"/>
          <a:stretch>
            <a:fillRect/>
          </a:stretch>
        </p:blipFill>
        <p:spPr>
          <a:xfrm>
            <a:off x="9953625" y="0"/>
            <a:ext cx="2238375" cy="204787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Types of patents</a:t>
            </a:r>
            <a:br>
              <a:rPr lang="en-IN" dirty="0"/>
            </a:br>
            <a:endParaRPr lang="en-IN" dirty="0"/>
          </a:p>
        </p:txBody>
      </p:sp>
      <p:sp>
        <p:nvSpPr>
          <p:cNvPr id="3" name="Content Placeholder 2"/>
          <p:cNvSpPr>
            <a:spLocks noGrp="1"/>
          </p:cNvSpPr>
          <p:nvPr>
            <p:ph idx="1"/>
          </p:nvPr>
        </p:nvSpPr>
        <p:spPr>
          <a:xfrm>
            <a:off x="568152" y="2057400"/>
            <a:ext cx="10063454" cy="3880773"/>
          </a:xfrm>
        </p:spPr>
        <p:txBody>
          <a:bodyPr/>
          <a:lstStyle/>
          <a:p>
            <a:pPr algn="just" hangingPunct="0"/>
            <a:r>
              <a:rPr lang="en-US" sz="2400" b="1" dirty="0"/>
              <a:t>Design Patent: Design patents cover the ornamental features (i.e., appearance) of a product.</a:t>
            </a:r>
            <a:endParaRPr lang="en-IN" sz="2400" b="1" dirty="0"/>
          </a:p>
          <a:p>
            <a:pPr algn="just" hangingPunct="0"/>
            <a:r>
              <a:rPr lang="en-US" sz="2400" b="1" dirty="0"/>
              <a:t>Utility Patent: Utility patents are the most common, and they cover processes, machines, articles of manufacture, and compositions of matter.</a:t>
            </a:r>
            <a:endParaRPr lang="en-IN" sz="2400" b="1" dirty="0"/>
          </a:p>
          <a:p>
            <a:pPr algn="just" hangingPunct="0"/>
            <a:r>
              <a:rPr lang="en-US" sz="2400" b="1" dirty="0"/>
              <a:t>Plant Patent: Plant patents cover newly developed varieties of plants provided they can be reproduced asexually.</a:t>
            </a:r>
            <a:endParaRPr lang="en-IN" sz="2400" b="1" dirty="0"/>
          </a:p>
          <a:p>
            <a:endParaRPr lang="en-IN" dirty="0"/>
          </a:p>
        </p:txBody>
      </p:sp>
      <p:pic>
        <p:nvPicPr>
          <p:cNvPr id="4" name="Picture 3"/>
          <p:cNvPicPr>
            <a:picLocks noChangeAspect="1"/>
          </p:cNvPicPr>
          <p:nvPr/>
        </p:nvPicPr>
        <p:blipFill>
          <a:blip r:embed="rId1"/>
          <a:stretch>
            <a:fillRect/>
          </a:stretch>
        </p:blipFill>
        <p:spPr>
          <a:xfrm>
            <a:off x="9972675" y="0"/>
            <a:ext cx="2219325" cy="2057400"/>
          </a:xfrm>
          <a:prstGeom prst="rect">
            <a:avLst/>
          </a:prstGeom>
        </p:spPr>
      </p:pic>
      <p:pic>
        <p:nvPicPr>
          <p:cNvPr id="6" name="Picture 5"/>
          <p:cNvPicPr>
            <a:picLocks noChangeAspect="1"/>
          </p:cNvPicPr>
          <p:nvPr/>
        </p:nvPicPr>
        <p:blipFill>
          <a:blip r:embed="rId2"/>
          <a:stretch>
            <a:fillRect/>
          </a:stretch>
        </p:blipFill>
        <p:spPr>
          <a:xfrm>
            <a:off x="7115175" y="0"/>
            <a:ext cx="2857500" cy="1600200"/>
          </a:xfrm>
          <a:prstGeom prst="rect">
            <a:avLst/>
          </a:prstGeom>
        </p:spPr>
      </p:pic>
      <p:pic>
        <p:nvPicPr>
          <p:cNvPr id="7" name="Picture 6"/>
          <p:cNvPicPr>
            <a:picLocks noChangeAspect="1"/>
          </p:cNvPicPr>
          <p:nvPr/>
        </p:nvPicPr>
        <p:blipFill>
          <a:blip r:embed="rId3"/>
          <a:stretch>
            <a:fillRect/>
          </a:stretch>
        </p:blipFill>
        <p:spPr>
          <a:xfrm>
            <a:off x="5288224" y="-147638"/>
            <a:ext cx="1943100" cy="235267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Requirements for patentability</a:t>
            </a:r>
            <a:r>
              <a:rPr lang="en-US" b="1" dirty="0"/>
              <a:t> </a:t>
            </a:r>
            <a:br>
              <a:rPr lang="en-IN" dirty="0"/>
            </a:br>
            <a:endParaRPr lang="en-IN" dirty="0"/>
          </a:p>
        </p:txBody>
      </p:sp>
      <p:sp>
        <p:nvSpPr>
          <p:cNvPr id="3" name="Content Placeholder 2"/>
          <p:cNvSpPr>
            <a:spLocks noGrp="1"/>
          </p:cNvSpPr>
          <p:nvPr>
            <p:ph idx="1"/>
          </p:nvPr>
        </p:nvSpPr>
        <p:spPr>
          <a:xfrm>
            <a:off x="499912" y="1723860"/>
            <a:ext cx="10336410" cy="3880773"/>
          </a:xfrm>
        </p:spPr>
        <p:txBody>
          <a:bodyPr>
            <a:normAutofit lnSpcReduction="10000"/>
          </a:bodyPr>
          <a:lstStyle/>
          <a:p>
            <a:pPr lvl="0" algn="just" hangingPunct="0"/>
            <a:r>
              <a:rPr lang="en-US" sz="2400" b="1" dirty="0"/>
              <a:t>Novelty:</a:t>
            </a:r>
            <a:r>
              <a:rPr lang="en-US" sz="2400" dirty="0"/>
              <a:t>  Must be “new” (i.e., not already know the general public or those skilled in The field of invention). </a:t>
            </a:r>
            <a:endParaRPr lang="en-IN" sz="2400" dirty="0"/>
          </a:p>
          <a:p>
            <a:pPr lvl="0" algn="just" hangingPunct="0"/>
            <a:r>
              <a:rPr lang="en-US" sz="2400" b="1" dirty="0"/>
              <a:t>Utility:</a:t>
            </a:r>
            <a:r>
              <a:rPr lang="en-US" sz="2400" dirty="0"/>
              <a:t>  Must have a useful purpose and actual work. Must not be frivolous or immoral</a:t>
            </a:r>
            <a:endParaRPr lang="en-IN" sz="2400" dirty="0"/>
          </a:p>
          <a:p>
            <a:pPr lvl="0" algn="just" hangingPunct="0"/>
            <a:r>
              <a:rPr lang="en-US" sz="2400" b="1" dirty="0"/>
              <a:t>Non-Obviousness :</a:t>
            </a:r>
            <a:r>
              <a:rPr lang="en-US" sz="2400" dirty="0"/>
              <a:t>  Must not be obvious to a p with ordinary skill in the field of the  </a:t>
            </a:r>
            <a:endParaRPr lang="en-IN" sz="2400" dirty="0"/>
          </a:p>
          <a:p>
            <a:pPr marL="0" indent="0" algn="just" hangingPunct="0">
              <a:buNone/>
            </a:pPr>
            <a:r>
              <a:rPr lang="en-US" sz="2400" b="1" dirty="0"/>
              <a:t>      </a:t>
            </a:r>
            <a:r>
              <a:rPr lang="en-US" sz="2400" dirty="0"/>
              <a:t>invention at time the invention was made</a:t>
            </a:r>
            <a:endParaRPr lang="en-IN" sz="2400" dirty="0"/>
          </a:p>
          <a:p>
            <a:pPr algn="just" hangingPunct="0"/>
            <a:r>
              <a:rPr lang="en-US" sz="2400" b="1" dirty="0"/>
              <a:t> Term:</a:t>
            </a:r>
            <a:r>
              <a:rPr lang="en-US" sz="2400" dirty="0"/>
              <a:t> typically 20 years, but actual term varies depending upon country issuing patent.</a:t>
            </a:r>
            <a:endParaRPr lang="en-IN" sz="2400" dirty="0"/>
          </a:p>
          <a:p>
            <a:pPr algn="just"/>
            <a:endParaRPr lang="en-IN"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Elements of patent rights</a:t>
            </a:r>
            <a:br>
              <a:rPr lang="en-US" dirty="0"/>
            </a:br>
            <a:endParaRPr lang="en-IN" dirty="0"/>
          </a:p>
        </p:txBody>
      </p:sp>
      <p:sp>
        <p:nvSpPr>
          <p:cNvPr id="3" name="Content Placeholder 2"/>
          <p:cNvSpPr>
            <a:spLocks noGrp="1"/>
          </p:cNvSpPr>
          <p:nvPr>
            <p:ph idx="1"/>
          </p:nvPr>
        </p:nvSpPr>
        <p:spPr>
          <a:xfrm>
            <a:off x="390730" y="1546439"/>
            <a:ext cx="11373640" cy="3880773"/>
          </a:xfrm>
        </p:spPr>
        <p:txBody>
          <a:bodyPr>
            <a:noAutofit/>
          </a:bodyPr>
          <a:lstStyle/>
          <a:p>
            <a:pPr marL="0" indent="0">
              <a:buNone/>
            </a:pPr>
            <a:r>
              <a:rPr lang="en-US" sz="2400" b="1" dirty="0"/>
              <a:t>•	Exclusive rights over inventions.</a:t>
            </a:r>
            <a:endParaRPr lang="en-US" sz="2400" b="1" dirty="0"/>
          </a:p>
          <a:p>
            <a:pPr marL="0" indent="0">
              <a:buNone/>
            </a:pPr>
            <a:r>
              <a:rPr lang="en-US" sz="2400" b="1" dirty="0"/>
              <a:t>•	Motivator for innovative Engineers.</a:t>
            </a:r>
            <a:endParaRPr lang="en-US" sz="2400" b="1" dirty="0"/>
          </a:p>
          <a:p>
            <a:pPr marL="0" indent="0">
              <a:buNone/>
            </a:pPr>
            <a:r>
              <a:rPr lang="en-US" sz="2400" b="1" dirty="0"/>
              <a:t>•	We can get details at </a:t>
            </a:r>
            <a:r>
              <a:rPr lang="en-US" sz="2400" b="1" dirty="0">
                <a:solidFill>
                  <a:srgbClr val="FF0000"/>
                </a:solidFill>
              </a:rPr>
              <a:t>www.ipindia.nic.in</a:t>
            </a:r>
            <a:r>
              <a:rPr lang="en-US" sz="2400" b="1" dirty="0"/>
              <a:t> -- patents.</a:t>
            </a:r>
            <a:endParaRPr lang="en-US" sz="2400" b="1" dirty="0"/>
          </a:p>
          <a:p>
            <a:pPr marL="0" indent="0">
              <a:buNone/>
            </a:pPr>
            <a:r>
              <a:rPr lang="en-US" sz="2400" b="1" dirty="0"/>
              <a:t>•	As long as maintenance fees paid (</a:t>
            </a:r>
            <a:r>
              <a:rPr lang="en-US" sz="2400" b="1" dirty="0" err="1"/>
              <a:t>upto</a:t>
            </a:r>
            <a:r>
              <a:rPr lang="en-US" sz="2400" b="1" dirty="0"/>
              <a:t> 20 years), these can be protected.</a:t>
            </a:r>
            <a:endParaRPr lang="en-US" sz="2400" b="1" dirty="0"/>
          </a:p>
          <a:p>
            <a:pPr marL="0" indent="0">
              <a:buNone/>
            </a:pPr>
            <a:r>
              <a:rPr lang="en-US" sz="2400" b="1" dirty="0"/>
              <a:t>•	Patents granted by controller of patents, having head office located at </a:t>
            </a:r>
            <a:endParaRPr lang="en-US" sz="2400" b="1" dirty="0"/>
          </a:p>
          <a:p>
            <a:pPr marL="0" indent="0">
              <a:buNone/>
            </a:pPr>
            <a:r>
              <a:rPr lang="en-US" sz="2400" b="1" dirty="0"/>
              <a:t>     Calcutta and branches at New Delhi, Chennai and Mumbai.</a:t>
            </a:r>
            <a:endParaRPr lang="en-US" sz="2400" b="1" dirty="0"/>
          </a:p>
          <a:p>
            <a:pPr marL="0" indent="0">
              <a:buNone/>
            </a:pPr>
            <a:r>
              <a:rPr lang="en-US" sz="2400" b="1" dirty="0"/>
              <a:t>•	Covered under Ministry of Commerce and Industry.</a:t>
            </a:r>
            <a:endParaRPr lang="en-US" sz="24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tretch>
            <a:fillRect/>
          </a:stretch>
        </p:blipFill>
        <p:spPr>
          <a:xfrm>
            <a:off x="3584151" y="0"/>
            <a:ext cx="573727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1" cstate="print"/>
          <a:stretch>
            <a:fillRect/>
          </a:stretch>
        </p:blipFill>
        <p:spPr>
          <a:xfrm>
            <a:off x="3863339" y="405382"/>
            <a:ext cx="4445508" cy="6452614"/>
          </a:xfrm>
          <a:prstGeom prst="rect">
            <a:avLst/>
          </a:prstGeom>
        </p:spPr>
      </p:pic>
      <p:sp>
        <p:nvSpPr>
          <p:cNvPr id="3" name="object 3"/>
          <p:cNvSpPr txBox="1">
            <a:spLocks noGrp="1"/>
          </p:cNvSpPr>
          <p:nvPr>
            <p:ph type="title"/>
          </p:nvPr>
        </p:nvSpPr>
        <p:spPr>
          <a:xfrm>
            <a:off x="4092320" y="0"/>
            <a:ext cx="4008120" cy="514350"/>
          </a:xfrm>
          <a:prstGeom prst="rect">
            <a:avLst/>
          </a:prstGeom>
        </p:spPr>
        <p:txBody>
          <a:bodyPr vert="horz" wrap="square" lIns="0" tIns="13335" rIns="0" bIns="0" rtlCol="0" anchor="t">
            <a:spAutoFit/>
          </a:bodyPr>
          <a:lstStyle/>
          <a:p>
            <a:pPr marL="12700">
              <a:spcBef>
                <a:spcPts val="105"/>
              </a:spcBef>
            </a:pPr>
            <a:r>
              <a:rPr sz="3200" b="1" dirty="0">
                <a:solidFill>
                  <a:srgbClr val="FFC000"/>
                </a:solidFill>
                <a:latin typeface="Times New Roman" panose="02020603050405020304"/>
                <a:cs typeface="Times New Roman" panose="02020603050405020304"/>
              </a:rPr>
              <a:t>Certificate</a:t>
            </a:r>
            <a:r>
              <a:rPr sz="3200" b="1" spc="-65" dirty="0">
                <a:solidFill>
                  <a:srgbClr val="FFC000"/>
                </a:solidFill>
                <a:latin typeface="Times New Roman" panose="02020603050405020304"/>
                <a:cs typeface="Times New Roman" panose="02020603050405020304"/>
              </a:rPr>
              <a:t> </a:t>
            </a:r>
            <a:r>
              <a:rPr sz="3200" b="1" dirty="0">
                <a:solidFill>
                  <a:srgbClr val="FFC000"/>
                </a:solidFill>
                <a:latin typeface="Times New Roman" panose="02020603050405020304"/>
                <a:cs typeface="Times New Roman" panose="02020603050405020304"/>
              </a:rPr>
              <a:t>of</a:t>
            </a:r>
            <a:r>
              <a:rPr sz="3200" b="1" spc="-25" dirty="0">
                <a:solidFill>
                  <a:srgbClr val="FFC000"/>
                </a:solidFill>
                <a:latin typeface="Times New Roman" panose="02020603050405020304"/>
                <a:cs typeface="Times New Roman" panose="02020603050405020304"/>
              </a:rPr>
              <a:t> </a:t>
            </a:r>
            <a:r>
              <a:rPr sz="3200" b="1" spc="-80" dirty="0">
                <a:solidFill>
                  <a:srgbClr val="FFC000"/>
                </a:solidFill>
                <a:latin typeface="Times New Roman" panose="02020603050405020304"/>
                <a:cs typeface="Times New Roman" panose="02020603050405020304"/>
              </a:rPr>
              <a:t>PATENT</a:t>
            </a:r>
            <a:endParaRPr sz="3200">
              <a:latin typeface="Times New Roman" panose="02020603050405020304"/>
              <a:cs typeface="Times New Roman" panose="02020603050405020304"/>
            </a:endParaRPr>
          </a:p>
        </p:txBody>
      </p:sp>
      <p:sp>
        <p:nvSpPr>
          <p:cNvPr id="6" name="object 6"/>
          <p:cNvSpPr txBox="1">
            <a:spLocks noGrp="1"/>
          </p:cNvSpPr>
          <p:nvPr>
            <p:ph type="sldNum" sz="quarter" idx="12"/>
          </p:nvPr>
        </p:nvSpPr>
        <p:spPr>
          <a:prstGeom prst="rect">
            <a:avLst/>
          </a:prstGeom>
        </p:spPr>
        <p:txBody>
          <a:bodyPr vert="horz" wrap="square" lIns="0" tIns="0" rIns="0" bIns="0" rtlCol="0">
            <a:spAutoFit/>
          </a:bodyPr>
          <a:lstStyle/>
          <a:p>
            <a:pPr marL="38100">
              <a:lnSpc>
                <a:spcPts val="1375"/>
              </a:lnSpc>
            </a:pPr>
            <a:fld id="{81D60167-4931-47E6-BA6A-407CBD079E47}" type="slidenum">
              <a:rPr dirty="0"/>
            </a:fld>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TRADE MARKS</a:t>
            </a:r>
            <a:endParaRPr lang="en-IN"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6957" y="1532792"/>
            <a:ext cx="10923264" cy="4799769"/>
          </a:xfrm>
        </p:spPr>
        <p:txBody>
          <a:bodyPr>
            <a:normAutofit/>
          </a:bodyPr>
          <a:lstStyle/>
          <a:p>
            <a:pPr algn="just"/>
            <a:r>
              <a:rPr lang="en-US" dirty="0"/>
              <a:t> </a:t>
            </a:r>
            <a:r>
              <a:rPr lang="en-US" sz="2400" b="1" dirty="0"/>
              <a:t>“A trade mark or service mark is a word, symbol, name, design or device used to indicate the source quality and ownership of a product or a service. Trademarks provide guarantee of quality and consistency of Product or service they identify”. </a:t>
            </a:r>
            <a:endParaRPr lang="en-US" sz="2400" b="1" dirty="0"/>
          </a:p>
          <a:p>
            <a:pPr algn="just"/>
            <a:r>
              <a:rPr lang="en-US" sz="2400" b="1" dirty="0"/>
              <a:t>Two types of symbols associated with trademarks: (</a:t>
            </a:r>
            <a:r>
              <a:rPr lang="en-US" sz="2400" b="1" dirty="0" err="1"/>
              <a:t>i</a:t>
            </a:r>
            <a:r>
              <a:rPr lang="en-US" sz="2400" b="1" dirty="0"/>
              <a:t>) TM indicates that trade work, (ii) SM indicates that service work has been filed for particular mark, but trademark is not yet granted. It indicates that the trademark is registered.</a:t>
            </a:r>
            <a:endParaRPr lang="en-US" sz="2400" b="1" dirty="0"/>
          </a:p>
          <a:p>
            <a:pPr algn="just"/>
            <a:r>
              <a:rPr lang="en-US" sz="2400" b="1" dirty="0"/>
              <a:t>In India, The Trademark Act was introduced in 1999; it was the replacement of Trade and Merchandise Act 1958. It was amended in 2002.</a:t>
            </a:r>
            <a:endParaRPr lang="en-US" sz="2400" b="1" dirty="0"/>
          </a:p>
          <a:p>
            <a:endParaRPr lang="en-I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40939" y="350266"/>
            <a:ext cx="2501900" cy="513715"/>
          </a:xfrm>
          <a:prstGeom prst="rect">
            <a:avLst/>
          </a:prstGeom>
        </p:spPr>
        <p:txBody>
          <a:bodyPr vert="horz" wrap="square" lIns="0" tIns="12700" rIns="0" bIns="0" rtlCol="0" anchor="t">
            <a:spAutoFit/>
          </a:bodyPr>
          <a:lstStyle/>
          <a:p>
            <a:pPr marL="12700">
              <a:spcBef>
                <a:spcPts val="100"/>
              </a:spcBef>
            </a:pPr>
            <a:r>
              <a:rPr sz="3200" spc="-75" dirty="0">
                <a:solidFill>
                  <a:srgbClr val="1F487C"/>
                </a:solidFill>
                <a:latin typeface="Verdana" panose="020B0604030504040204"/>
                <a:cs typeface="Verdana" panose="020B0604030504040204"/>
              </a:rPr>
              <a:t>Trade</a:t>
            </a:r>
            <a:r>
              <a:rPr sz="3200" spc="-70" dirty="0">
                <a:solidFill>
                  <a:srgbClr val="1F487C"/>
                </a:solidFill>
                <a:latin typeface="Verdana" panose="020B0604030504040204"/>
                <a:cs typeface="Verdana" panose="020B0604030504040204"/>
              </a:rPr>
              <a:t> </a:t>
            </a:r>
            <a:r>
              <a:rPr sz="3200" dirty="0">
                <a:solidFill>
                  <a:srgbClr val="1F487C"/>
                </a:solidFill>
                <a:latin typeface="Verdana" panose="020B0604030504040204"/>
                <a:cs typeface="Verdana" panose="020B0604030504040204"/>
              </a:rPr>
              <a:t>Marks</a:t>
            </a:r>
            <a:endParaRPr sz="3200">
              <a:latin typeface="Verdana" panose="020B0604030504040204"/>
              <a:cs typeface="Verdana" panose="020B0604030504040204"/>
            </a:endParaRPr>
          </a:p>
        </p:txBody>
      </p:sp>
      <p:sp>
        <p:nvSpPr>
          <p:cNvPr id="3" name="object 3"/>
          <p:cNvSpPr txBox="1"/>
          <p:nvPr/>
        </p:nvSpPr>
        <p:spPr>
          <a:xfrm>
            <a:off x="4690111" y="1589024"/>
            <a:ext cx="1075055" cy="3592195"/>
          </a:xfrm>
          <a:prstGeom prst="rect">
            <a:avLst/>
          </a:prstGeom>
        </p:spPr>
        <p:txBody>
          <a:bodyPr vert="horz" wrap="square" lIns="0" tIns="12700" rIns="0" bIns="0" rtlCol="0">
            <a:spAutoFit/>
          </a:bodyPr>
          <a:lstStyle/>
          <a:p>
            <a:pPr marL="12700">
              <a:spcBef>
                <a:spcPts val="100"/>
              </a:spcBef>
            </a:pPr>
            <a:r>
              <a:rPr spc="-5" dirty="0">
                <a:latin typeface="Verdana" panose="020B0604030504040204"/>
                <a:cs typeface="Verdana" panose="020B0604030504040204"/>
              </a:rPr>
              <a:t>Name</a:t>
            </a:r>
            <a:endParaRPr>
              <a:latin typeface="Verdana" panose="020B0604030504040204"/>
              <a:cs typeface="Verdana" panose="020B0604030504040204"/>
            </a:endParaRPr>
          </a:p>
          <a:p>
            <a:pPr marL="12700" marR="5080">
              <a:lnSpc>
                <a:spcPct val="240000"/>
              </a:lnSpc>
            </a:pPr>
            <a:r>
              <a:rPr dirty="0">
                <a:latin typeface="Verdana" panose="020B0604030504040204"/>
                <a:cs typeface="Verdana" panose="020B0604030504040204"/>
              </a:rPr>
              <a:t>Lo</a:t>
            </a:r>
            <a:r>
              <a:rPr spc="-10" dirty="0">
                <a:latin typeface="Verdana" panose="020B0604030504040204"/>
                <a:cs typeface="Verdana" panose="020B0604030504040204"/>
              </a:rPr>
              <a:t>g</a:t>
            </a:r>
            <a:r>
              <a:rPr dirty="0">
                <a:latin typeface="Verdana" panose="020B0604030504040204"/>
                <a:cs typeface="Verdana" panose="020B0604030504040204"/>
              </a:rPr>
              <a:t>o</a:t>
            </a:r>
            <a:r>
              <a:rPr spc="-15" dirty="0">
                <a:latin typeface="Verdana" panose="020B0604030504040204"/>
                <a:cs typeface="Verdana" panose="020B0604030504040204"/>
              </a:rPr>
              <a:t>t</a:t>
            </a:r>
            <a:r>
              <a:rPr dirty="0">
                <a:latin typeface="Verdana" panose="020B0604030504040204"/>
                <a:cs typeface="Verdana" panose="020B0604030504040204"/>
              </a:rPr>
              <a:t>ype  </a:t>
            </a:r>
            <a:r>
              <a:rPr spc="-5" dirty="0">
                <a:latin typeface="Verdana" panose="020B0604030504040204"/>
                <a:cs typeface="Verdana" panose="020B0604030504040204"/>
              </a:rPr>
              <a:t>Symbol </a:t>
            </a:r>
            <a:r>
              <a:rPr dirty="0">
                <a:latin typeface="Verdana" panose="020B0604030504040204"/>
                <a:cs typeface="Verdana" panose="020B0604030504040204"/>
              </a:rPr>
              <a:t> Slogan</a:t>
            </a:r>
            <a:endParaRPr>
              <a:latin typeface="Verdana" panose="020B0604030504040204"/>
              <a:cs typeface="Verdana" panose="020B0604030504040204"/>
            </a:endParaRPr>
          </a:p>
          <a:p>
            <a:pPr marL="12700" marR="336550">
              <a:lnSpc>
                <a:spcPct val="240000"/>
              </a:lnSpc>
            </a:pPr>
            <a:r>
              <a:rPr dirty="0">
                <a:latin typeface="Verdana" panose="020B0604030504040204"/>
                <a:cs typeface="Verdana" panose="020B0604030504040204"/>
              </a:rPr>
              <a:t>Shape  Color</a:t>
            </a:r>
            <a:endParaRPr>
              <a:latin typeface="Verdana" panose="020B0604030504040204"/>
              <a:cs typeface="Verdana" panose="020B0604030504040204"/>
            </a:endParaRPr>
          </a:p>
        </p:txBody>
      </p:sp>
      <p:grpSp>
        <p:nvGrpSpPr>
          <p:cNvPr id="4" name="object 4"/>
          <p:cNvGrpSpPr/>
          <p:nvPr/>
        </p:nvGrpSpPr>
        <p:grpSpPr>
          <a:xfrm>
            <a:off x="1848612" y="836676"/>
            <a:ext cx="2825115" cy="4451985"/>
            <a:chOff x="324611" y="836675"/>
            <a:chExt cx="2825115" cy="4451985"/>
          </a:xfrm>
        </p:grpSpPr>
        <p:pic>
          <p:nvPicPr>
            <p:cNvPr id="5" name="object 5"/>
            <p:cNvPicPr/>
            <p:nvPr/>
          </p:nvPicPr>
          <p:blipFill>
            <a:blip r:embed="rId1" cstate="print"/>
            <a:stretch>
              <a:fillRect/>
            </a:stretch>
          </p:blipFill>
          <p:spPr>
            <a:xfrm>
              <a:off x="324611" y="836675"/>
              <a:ext cx="1435608" cy="4451604"/>
            </a:xfrm>
            <a:prstGeom prst="rect">
              <a:avLst/>
            </a:prstGeom>
          </p:spPr>
        </p:pic>
        <p:sp>
          <p:nvSpPr>
            <p:cNvPr id="6" name="object 6"/>
            <p:cNvSpPr/>
            <p:nvPr/>
          </p:nvSpPr>
          <p:spPr>
            <a:xfrm>
              <a:off x="1691640" y="1751202"/>
              <a:ext cx="1458595" cy="2637790"/>
            </a:xfrm>
            <a:custGeom>
              <a:avLst/>
              <a:gdLst/>
              <a:ahLst/>
              <a:cxnLst/>
              <a:rect l="l" t="t" r="r" b="b"/>
              <a:pathLst>
                <a:path w="1458595" h="2637790">
                  <a:moveTo>
                    <a:pt x="1313942" y="2592832"/>
                  </a:moveTo>
                  <a:lnTo>
                    <a:pt x="151955" y="1623631"/>
                  </a:lnTo>
                  <a:lnTo>
                    <a:pt x="167474" y="1605026"/>
                  </a:lnTo>
                  <a:lnTo>
                    <a:pt x="189103" y="1579118"/>
                  </a:lnTo>
                  <a:lnTo>
                    <a:pt x="0" y="1534541"/>
                  </a:lnTo>
                  <a:lnTo>
                    <a:pt x="77724" y="1712595"/>
                  </a:lnTo>
                  <a:lnTo>
                    <a:pt x="114871" y="1668081"/>
                  </a:lnTo>
                  <a:lnTo>
                    <a:pt x="1276858" y="2637282"/>
                  </a:lnTo>
                  <a:lnTo>
                    <a:pt x="1313942" y="2592832"/>
                  </a:lnTo>
                  <a:close/>
                </a:path>
                <a:path w="1458595" h="2637790">
                  <a:moveTo>
                    <a:pt x="1458087" y="45466"/>
                  </a:moveTo>
                  <a:lnTo>
                    <a:pt x="1422273" y="0"/>
                  </a:lnTo>
                  <a:lnTo>
                    <a:pt x="190131" y="971397"/>
                  </a:lnTo>
                  <a:lnTo>
                    <a:pt x="154305" y="925957"/>
                  </a:lnTo>
                  <a:lnTo>
                    <a:pt x="71628" y="1101725"/>
                  </a:lnTo>
                  <a:lnTo>
                    <a:pt x="261874" y="1062355"/>
                  </a:lnTo>
                  <a:lnTo>
                    <a:pt x="240131" y="1034796"/>
                  </a:lnTo>
                  <a:lnTo>
                    <a:pt x="225971" y="1016850"/>
                  </a:lnTo>
                  <a:lnTo>
                    <a:pt x="1458087" y="45466"/>
                  </a:lnTo>
                  <a:close/>
                </a:path>
              </a:pathLst>
            </a:custGeom>
            <a:solidFill>
              <a:srgbClr val="000000"/>
            </a:solidFill>
          </p:spPr>
          <p:txBody>
            <a:bodyPr wrap="square" lIns="0" tIns="0" rIns="0" bIns="0" rtlCol="0"/>
            <a:lstStyle/>
            <a:p/>
          </p:txBody>
        </p:sp>
      </p:grpSp>
      <p:sp>
        <p:nvSpPr>
          <p:cNvPr id="7" name="object 7"/>
          <p:cNvSpPr/>
          <p:nvPr/>
        </p:nvSpPr>
        <p:spPr>
          <a:xfrm>
            <a:off x="6024372" y="2974848"/>
            <a:ext cx="1511935" cy="173990"/>
          </a:xfrm>
          <a:custGeom>
            <a:avLst/>
            <a:gdLst/>
            <a:ahLst/>
            <a:cxnLst/>
            <a:rect l="l" t="t" r="r" b="b"/>
            <a:pathLst>
              <a:path w="1511935" h="173989">
                <a:moveTo>
                  <a:pt x="1338072" y="0"/>
                </a:moveTo>
                <a:lnTo>
                  <a:pt x="1338072" y="173736"/>
                </a:lnTo>
                <a:lnTo>
                  <a:pt x="1453895" y="115824"/>
                </a:lnTo>
                <a:lnTo>
                  <a:pt x="1367027" y="115824"/>
                </a:lnTo>
                <a:lnTo>
                  <a:pt x="1367027" y="57912"/>
                </a:lnTo>
                <a:lnTo>
                  <a:pt x="1453896" y="57912"/>
                </a:lnTo>
                <a:lnTo>
                  <a:pt x="1338072" y="0"/>
                </a:lnTo>
                <a:close/>
              </a:path>
              <a:path w="1511935" h="173989">
                <a:moveTo>
                  <a:pt x="1338072" y="57912"/>
                </a:moveTo>
                <a:lnTo>
                  <a:pt x="0" y="57912"/>
                </a:lnTo>
                <a:lnTo>
                  <a:pt x="0" y="115824"/>
                </a:lnTo>
                <a:lnTo>
                  <a:pt x="1338072" y="115824"/>
                </a:lnTo>
                <a:lnTo>
                  <a:pt x="1338072" y="57912"/>
                </a:lnTo>
                <a:close/>
              </a:path>
              <a:path w="1511935" h="173989">
                <a:moveTo>
                  <a:pt x="1453896" y="57912"/>
                </a:moveTo>
                <a:lnTo>
                  <a:pt x="1367027" y="57912"/>
                </a:lnTo>
                <a:lnTo>
                  <a:pt x="1367027" y="115824"/>
                </a:lnTo>
                <a:lnTo>
                  <a:pt x="1453895" y="115824"/>
                </a:lnTo>
                <a:lnTo>
                  <a:pt x="1511807" y="86867"/>
                </a:lnTo>
                <a:lnTo>
                  <a:pt x="1453896" y="57912"/>
                </a:lnTo>
                <a:close/>
              </a:path>
            </a:pathLst>
          </a:custGeom>
          <a:solidFill>
            <a:srgbClr val="000000"/>
          </a:solidFill>
        </p:spPr>
        <p:txBody>
          <a:bodyPr wrap="square" lIns="0" tIns="0" rIns="0" bIns="0" rtlCol="0"/>
          <a:lstStyle/>
          <a:p/>
        </p:txBody>
      </p:sp>
      <p:grpSp>
        <p:nvGrpSpPr>
          <p:cNvPr id="8" name="object 8"/>
          <p:cNvGrpSpPr/>
          <p:nvPr/>
        </p:nvGrpSpPr>
        <p:grpSpPr>
          <a:xfrm>
            <a:off x="5637403" y="548640"/>
            <a:ext cx="4922520" cy="5707380"/>
            <a:chOff x="4113403" y="548640"/>
            <a:chExt cx="4922520" cy="5707380"/>
          </a:xfrm>
        </p:grpSpPr>
        <p:pic>
          <p:nvPicPr>
            <p:cNvPr id="9" name="object 9"/>
            <p:cNvPicPr/>
            <p:nvPr/>
          </p:nvPicPr>
          <p:blipFill>
            <a:blip r:embed="rId2" cstate="print"/>
            <a:stretch>
              <a:fillRect/>
            </a:stretch>
          </p:blipFill>
          <p:spPr>
            <a:xfrm>
              <a:off x="4716780" y="548640"/>
              <a:ext cx="3777996" cy="1284731"/>
            </a:xfrm>
            <a:prstGeom prst="rect">
              <a:avLst/>
            </a:prstGeom>
          </p:spPr>
        </p:pic>
        <p:sp>
          <p:nvSpPr>
            <p:cNvPr id="10" name="object 10"/>
            <p:cNvSpPr/>
            <p:nvPr/>
          </p:nvSpPr>
          <p:spPr>
            <a:xfrm>
              <a:off x="4479925" y="1557528"/>
              <a:ext cx="813435" cy="811530"/>
            </a:xfrm>
            <a:custGeom>
              <a:avLst/>
              <a:gdLst/>
              <a:ahLst/>
              <a:cxnLst/>
              <a:rect l="l" t="t" r="r" b="b"/>
              <a:pathLst>
                <a:path w="813435" h="811530">
                  <a:moveTo>
                    <a:pt x="669525" y="102216"/>
                  </a:moveTo>
                  <a:lnTo>
                    <a:pt x="0" y="770509"/>
                  </a:lnTo>
                  <a:lnTo>
                    <a:pt x="40894" y="811402"/>
                  </a:lnTo>
                  <a:lnTo>
                    <a:pt x="710417" y="143235"/>
                  </a:lnTo>
                  <a:lnTo>
                    <a:pt x="669525" y="102216"/>
                  </a:lnTo>
                  <a:close/>
                </a:path>
                <a:path w="813435" h="811530">
                  <a:moveTo>
                    <a:pt x="785589" y="81787"/>
                  </a:moveTo>
                  <a:lnTo>
                    <a:pt x="689990" y="81787"/>
                  </a:lnTo>
                  <a:lnTo>
                    <a:pt x="730885" y="122809"/>
                  </a:lnTo>
                  <a:lnTo>
                    <a:pt x="710417" y="143235"/>
                  </a:lnTo>
                  <a:lnTo>
                    <a:pt x="751332" y="184276"/>
                  </a:lnTo>
                  <a:lnTo>
                    <a:pt x="785589" y="81787"/>
                  </a:lnTo>
                  <a:close/>
                </a:path>
                <a:path w="813435" h="811530">
                  <a:moveTo>
                    <a:pt x="689990" y="81787"/>
                  </a:moveTo>
                  <a:lnTo>
                    <a:pt x="669525" y="102216"/>
                  </a:lnTo>
                  <a:lnTo>
                    <a:pt x="710417" y="143235"/>
                  </a:lnTo>
                  <a:lnTo>
                    <a:pt x="730885" y="122809"/>
                  </a:lnTo>
                  <a:lnTo>
                    <a:pt x="689990" y="81787"/>
                  </a:lnTo>
                  <a:close/>
                </a:path>
                <a:path w="813435" h="811530">
                  <a:moveTo>
                    <a:pt x="812926" y="0"/>
                  </a:moveTo>
                  <a:lnTo>
                    <a:pt x="628650" y="61213"/>
                  </a:lnTo>
                  <a:lnTo>
                    <a:pt x="669525" y="102216"/>
                  </a:lnTo>
                  <a:lnTo>
                    <a:pt x="689990" y="81787"/>
                  </a:lnTo>
                  <a:lnTo>
                    <a:pt x="785589" y="81787"/>
                  </a:lnTo>
                  <a:lnTo>
                    <a:pt x="812926" y="0"/>
                  </a:lnTo>
                  <a:close/>
                </a:path>
              </a:pathLst>
            </a:custGeom>
            <a:solidFill>
              <a:srgbClr val="000000"/>
            </a:solidFill>
          </p:spPr>
          <p:txBody>
            <a:bodyPr wrap="square" lIns="0" tIns="0" rIns="0" bIns="0" rtlCol="0"/>
            <a:lstStyle/>
            <a:p/>
          </p:txBody>
        </p:sp>
        <p:pic>
          <p:nvPicPr>
            <p:cNvPr id="11" name="object 11"/>
            <p:cNvPicPr/>
            <p:nvPr/>
          </p:nvPicPr>
          <p:blipFill>
            <a:blip r:embed="rId3" cstate="print"/>
            <a:stretch>
              <a:fillRect/>
            </a:stretch>
          </p:blipFill>
          <p:spPr>
            <a:xfrm>
              <a:off x="6128004" y="2122931"/>
              <a:ext cx="2907792" cy="2529840"/>
            </a:xfrm>
            <a:prstGeom prst="rect">
              <a:avLst/>
            </a:prstGeom>
          </p:spPr>
        </p:pic>
        <p:sp>
          <p:nvSpPr>
            <p:cNvPr id="12" name="object 12"/>
            <p:cNvSpPr/>
            <p:nvPr/>
          </p:nvSpPr>
          <p:spPr>
            <a:xfrm>
              <a:off x="4420489" y="3797045"/>
              <a:ext cx="1520190" cy="432434"/>
            </a:xfrm>
            <a:custGeom>
              <a:avLst/>
              <a:gdLst/>
              <a:ahLst/>
              <a:cxnLst/>
              <a:rect l="l" t="t" r="r" b="b"/>
              <a:pathLst>
                <a:path w="1520189" h="432435">
                  <a:moveTo>
                    <a:pt x="1344337" y="375834"/>
                  </a:moveTo>
                  <a:lnTo>
                    <a:pt x="1330960" y="432180"/>
                  </a:lnTo>
                  <a:lnTo>
                    <a:pt x="1520063" y="387857"/>
                  </a:lnTo>
                  <a:lnTo>
                    <a:pt x="1513691" y="382523"/>
                  </a:lnTo>
                  <a:lnTo>
                    <a:pt x="1372489" y="382523"/>
                  </a:lnTo>
                  <a:lnTo>
                    <a:pt x="1344337" y="375834"/>
                  </a:lnTo>
                  <a:close/>
                </a:path>
                <a:path w="1520189" h="432435">
                  <a:moveTo>
                    <a:pt x="1357700" y="319547"/>
                  </a:moveTo>
                  <a:lnTo>
                    <a:pt x="1344337" y="375834"/>
                  </a:lnTo>
                  <a:lnTo>
                    <a:pt x="1372489" y="382523"/>
                  </a:lnTo>
                  <a:lnTo>
                    <a:pt x="1385951" y="326262"/>
                  </a:lnTo>
                  <a:lnTo>
                    <a:pt x="1357700" y="319547"/>
                  </a:lnTo>
                  <a:close/>
                </a:path>
                <a:path w="1520189" h="432435">
                  <a:moveTo>
                    <a:pt x="1371091" y="263143"/>
                  </a:moveTo>
                  <a:lnTo>
                    <a:pt x="1357700" y="319547"/>
                  </a:lnTo>
                  <a:lnTo>
                    <a:pt x="1385951" y="326262"/>
                  </a:lnTo>
                  <a:lnTo>
                    <a:pt x="1372489" y="382523"/>
                  </a:lnTo>
                  <a:lnTo>
                    <a:pt x="1513691" y="382523"/>
                  </a:lnTo>
                  <a:lnTo>
                    <a:pt x="1371091" y="263143"/>
                  </a:lnTo>
                  <a:close/>
                </a:path>
                <a:path w="1520189" h="432435">
                  <a:moveTo>
                    <a:pt x="13462" y="0"/>
                  </a:moveTo>
                  <a:lnTo>
                    <a:pt x="0" y="56387"/>
                  </a:lnTo>
                  <a:lnTo>
                    <a:pt x="1344337" y="375834"/>
                  </a:lnTo>
                  <a:lnTo>
                    <a:pt x="1357700" y="319547"/>
                  </a:lnTo>
                  <a:lnTo>
                    <a:pt x="13462" y="0"/>
                  </a:lnTo>
                  <a:close/>
                </a:path>
              </a:pathLst>
            </a:custGeom>
            <a:solidFill>
              <a:srgbClr val="000000"/>
            </a:solidFill>
          </p:spPr>
          <p:txBody>
            <a:bodyPr wrap="square" lIns="0" tIns="0" rIns="0" bIns="0" rtlCol="0"/>
            <a:lstStyle/>
            <a:p/>
          </p:txBody>
        </p:sp>
        <p:pic>
          <p:nvPicPr>
            <p:cNvPr id="13" name="object 13"/>
            <p:cNvPicPr/>
            <p:nvPr/>
          </p:nvPicPr>
          <p:blipFill>
            <a:blip r:embed="rId4" cstate="print"/>
            <a:stretch>
              <a:fillRect/>
            </a:stretch>
          </p:blipFill>
          <p:spPr>
            <a:xfrm>
              <a:off x="6667500" y="4509516"/>
              <a:ext cx="1848611" cy="1746504"/>
            </a:xfrm>
            <a:prstGeom prst="rect">
              <a:avLst/>
            </a:prstGeom>
          </p:spPr>
        </p:pic>
        <p:sp>
          <p:nvSpPr>
            <p:cNvPr id="14" name="object 14"/>
            <p:cNvSpPr/>
            <p:nvPr/>
          </p:nvSpPr>
          <p:spPr>
            <a:xfrm>
              <a:off x="4113403" y="5064251"/>
              <a:ext cx="2330450" cy="217804"/>
            </a:xfrm>
            <a:custGeom>
              <a:avLst/>
              <a:gdLst/>
              <a:ahLst/>
              <a:cxnLst/>
              <a:rect l="l" t="t" r="r" b="b"/>
              <a:pathLst>
                <a:path w="2330450" h="217804">
                  <a:moveTo>
                    <a:pt x="2160651" y="43687"/>
                  </a:moveTo>
                  <a:lnTo>
                    <a:pt x="2157895" y="101633"/>
                  </a:lnTo>
                  <a:lnTo>
                    <a:pt x="2186813" y="102997"/>
                  </a:lnTo>
                  <a:lnTo>
                    <a:pt x="2184146" y="160781"/>
                  </a:lnTo>
                  <a:lnTo>
                    <a:pt x="2155083" y="160781"/>
                  </a:lnTo>
                  <a:lnTo>
                    <a:pt x="2152396" y="217297"/>
                  </a:lnTo>
                  <a:lnTo>
                    <a:pt x="2280125" y="160781"/>
                  </a:lnTo>
                  <a:lnTo>
                    <a:pt x="2184146" y="160781"/>
                  </a:lnTo>
                  <a:lnTo>
                    <a:pt x="2155148" y="159416"/>
                  </a:lnTo>
                  <a:lnTo>
                    <a:pt x="2283212" y="159416"/>
                  </a:lnTo>
                  <a:lnTo>
                    <a:pt x="2330069" y="138684"/>
                  </a:lnTo>
                  <a:lnTo>
                    <a:pt x="2160651" y="43687"/>
                  </a:lnTo>
                  <a:close/>
                </a:path>
                <a:path w="2330450" h="217804">
                  <a:moveTo>
                    <a:pt x="2157895" y="101633"/>
                  </a:moveTo>
                  <a:lnTo>
                    <a:pt x="2155148" y="159416"/>
                  </a:lnTo>
                  <a:lnTo>
                    <a:pt x="2184146" y="160781"/>
                  </a:lnTo>
                  <a:lnTo>
                    <a:pt x="2186813" y="102997"/>
                  </a:lnTo>
                  <a:lnTo>
                    <a:pt x="2157895" y="101633"/>
                  </a:lnTo>
                  <a:close/>
                </a:path>
                <a:path w="2330450" h="217804">
                  <a:moveTo>
                    <a:pt x="2794" y="0"/>
                  </a:moveTo>
                  <a:lnTo>
                    <a:pt x="0" y="57912"/>
                  </a:lnTo>
                  <a:lnTo>
                    <a:pt x="2155148" y="159416"/>
                  </a:lnTo>
                  <a:lnTo>
                    <a:pt x="2157895" y="101633"/>
                  </a:lnTo>
                  <a:lnTo>
                    <a:pt x="2794" y="0"/>
                  </a:lnTo>
                  <a:close/>
                </a:path>
              </a:pathLst>
            </a:custGeom>
            <a:solidFill>
              <a:srgbClr val="000000"/>
            </a:solidFill>
          </p:spPr>
          <p:txBody>
            <a:bodyPr wrap="square" lIns="0" tIns="0" rIns="0" bIns="0" rtlCol="0"/>
            <a:lstStyle/>
            <a:p/>
          </p:txBody>
        </p:sp>
      </p:grpSp>
      <p:sp>
        <p:nvSpPr>
          <p:cNvPr id="15" name="object 15"/>
          <p:cNvSpPr txBox="1">
            <a:spLocks noGrp="1"/>
          </p:cNvSpPr>
          <p:nvPr>
            <p:ph type="ftr" sz="quarter" idx="11"/>
          </p:nvPr>
        </p:nvSpPr>
        <p:spPr>
          <a:prstGeom prst="rect">
            <a:avLst/>
          </a:prstGeom>
        </p:spPr>
        <p:txBody>
          <a:bodyPr vert="horz" wrap="square" lIns="0" tIns="0" rIns="0" bIns="0" rtlCol="0">
            <a:spAutoFit/>
          </a:bodyPr>
          <a:lstStyle/>
          <a:p>
            <a:pPr marL="12700">
              <a:lnSpc>
                <a:spcPts val="1240"/>
              </a:lnSpc>
            </a:pPr>
            <a:r>
              <a:rPr dirty="0"/>
              <a:t>5</a:t>
            </a:r>
            <a:r>
              <a:rPr spc="5" dirty="0"/>
              <a:t>/</a:t>
            </a:r>
            <a:r>
              <a:rPr dirty="0"/>
              <a:t>29/2014</a:t>
            </a:r>
            <a:endParaRPr dirty="0"/>
          </a:p>
        </p:txBody>
      </p:sp>
      <p:sp>
        <p:nvSpPr>
          <p:cNvPr id="16" name="object 16"/>
          <p:cNvSpPr txBox="1">
            <a:spLocks noGrp="1"/>
          </p:cNvSpPr>
          <p:nvPr>
            <p:ph type="dt" sz="half" idx="10"/>
          </p:nvPr>
        </p:nvSpPr>
        <p:spPr>
          <a:prstGeom prst="rect">
            <a:avLst/>
          </a:prstGeom>
        </p:spPr>
        <p:txBody>
          <a:bodyPr vert="horz" wrap="square" lIns="0" tIns="0" rIns="0" bIns="0" rtlCol="0">
            <a:spAutoFit/>
          </a:bodyPr>
          <a:lstStyle/>
          <a:p>
            <a:pPr marL="12700">
              <a:lnSpc>
                <a:spcPts val="1240"/>
              </a:lnSpc>
            </a:pPr>
            <a:r>
              <a:rPr spc="-5" dirty="0"/>
              <a:t>Madhusudan</a:t>
            </a:r>
            <a:r>
              <a:rPr spc="-55" dirty="0"/>
              <a:t> </a:t>
            </a:r>
            <a:r>
              <a:rPr spc="-5" dirty="0"/>
              <a:t>Rao</a:t>
            </a:r>
            <a:r>
              <a:rPr spc="-10" dirty="0"/>
              <a:t> </a:t>
            </a:r>
            <a:r>
              <a:rPr spc="-50" dirty="0"/>
              <a:t>.D.V.</a:t>
            </a:r>
            <a:endParaRPr spc="-50" dirty="0"/>
          </a:p>
        </p:txBody>
      </p:sp>
      <p:sp>
        <p:nvSpPr>
          <p:cNvPr id="17" name="object 17"/>
          <p:cNvSpPr txBox="1">
            <a:spLocks noGrp="1"/>
          </p:cNvSpPr>
          <p:nvPr>
            <p:ph type="sldNum" sz="quarter" idx="12"/>
          </p:nvPr>
        </p:nvSpPr>
        <p:spPr>
          <a:prstGeom prst="rect">
            <a:avLst/>
          </a:prstGeom>
        </p:spPr>
        <p:txBody>
          <a:bodyPr vert="horz" wrap="square" lIns="0" tIns="0" rIns="0" bIns="0" rtlCol="0">
            <a:spAutoFit/>
          </a:bodyPr>
          <a:lstStyle/>
          <a:p>
            <a:pPr marL="38100">
              <a:lnSpc>
                <a:spcPts val="1375"/>
              </a:lnSpc>
            </a:pPr>
            <a:fld id="{81D60167-4931-47E6-BA6A-407CBD079E47}" type="slidenum">
              <a:rPr dirty="0"/>
            </a:fld>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913" y="200167"/>
            <a:ext cx="8596668" cy="1320800"/>
          </a:xfrm>
        </p:spPr>
        <p:txBody>
          <a:bodyPr/>
          <a:lstStyle/>
          <a:p>
            <a:r>
              <a:rPr lang="en-US" b="1" dirty="0">
                <a:effectLst>
                  <a:outerShdw blurRad="38100" dist="38100" dir="2700000" algn="tl">
                    <a:srgbClr val="000000">
                      <a:alpha val="43137"/>
                    </a:srgbClr>
                  </a:outerShdw>
                </a:effectLst>
              </a:rPr>
              <a:t>Trade Mark</a:t>
            </a:r>
            <a:endParaRPr lang="en-IN"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0251" y="1098645"/>
            <a:ext cx="11682483" cy="5759355"/>
          </a:xfrm>
        </p:spPr>
        <p:txBody>
          <a:bodyPr>
            <a:normAutofit fontScale="92500" lnSpcReduction="10000"/>
          </a:bodyPr>
          <a:lstStyle/>
          <a:p>
            <a:pPr algn="just"/>
            <a:r>
              <a:rPr lang="en-US" sz="2400" b="1" dirty="0"/>
              <a:t>When George Eastman came up with the name KODAK® for his camera in 1883, what he cam with was a trademark. Trademarks include brand names, logos, slogans and even product shape colors and sounds. </a:t>
            </a:r>
            <a:endParaRPr lang="en-US" sz="2400" b="1" dirty="0"/>
          </a:p>
          <a:p>
            <a:pPr marL="0" indent="0" algn="just">
              <a:buNone/>
            </a:pPr>
            <a:r>
              <a:rPr lang="en-US" sz="2400" b="1" dirty="0"/>
              <a:t>Choosing a Trade Mark</a:t>
            </a:r>
            <a:endParaRPr lang="en-US" sz="2400" b="1" dirty="0"/>
          </a:p>
          <a:p>
            <a:pPr algn="just"/>
            <a:r>
              <a:rPr lang="en-US" sz="2400" b="1" dirty="0"/>
              <a:t>The strength of a trademark varies according to </a:t>
            </a:r>
            <a:endParaRPr lang="en-US" sz="2400" b="1" dirty="0"/>
          </a:p>
          <a:p>
            <a:pPr algn="just"/>
            <a:r>
              <a:rPr lang="en-US" sz="2400" b="1" dirty="0"/>
              <a:t>Generic: name of product or service Ex: </a:t>
            </a:r>
            <a:r>
              <a:rPr lang="en-US" sz="2400" dirty="0">
                <a:solidFill>
                  <a:srgbClr val="FF0000"/>
                </a:solidFill>
              </a:rPr>
              <a:t>Furniture, Computer</a:t>
            </a:r>
            <a:endParaRPr lang="en-US" sz="2400" dirty="0">
              <a:solidFill>
                <a:srgbClr val="FF0000"/>
              </a:solidFill>
            </a:endParaRPr>
          </a:p>
          <a:p>
            <a:pPr algn="just"/>
            <a:r>
              <a:rPr lang="en-US" sz="2400" b="1" dirty="0"/>
              <a:t>Descriptive: tells something about product or service directly </a:t>
            </a:r>
            <a:endParaRPr lang="en-US" sz="2400" b="1" dirty="0"/>
          </a:p>
          <a:p>
            <a:pPr algn="just"/>
            <a:r>
              <a:rPr lang="en-US" sz="2400" b="1" dirty="0"/>
              <a:t>Ex: </a:t>
            </a:r>
            <a:r>
              <a:rPr lang="en-US" sz="2400" b="1" dirty="0">
                <a:solidFill>
                  <a:srgbClr val="FF0000"/>
                </a:solidFill>
              </a:rPr>
              <a:t>Airtel</a:t>
            </a:r>
            <a:r>
              <a:rPr lang="en-US" sz="2400" b="1" dirty="0"/>
              <a:t> , </a:t>
            </a:r>
            <a:r>
              <a:rPr lang="en-IN" sz="2400" dirty="0"/>
              <a:t> </a:t>
            </a:r>
            <a:r>
              <a:rPr lang="en-IN" sz="2400" dirty="0">
                <a:solidFill>
                  <a:srgbClr val="FF0000"/>
                </a:solidFill>
              </a:rPr>
              <a:t>American Airlines</a:t>
            </a:r>
            <a:endParaRPr lang="en-US" sz="2400" b="1" dirty="0">
              <a:solidFill>
                <a:srgbClr val="FF0000"/>
              </a:solidFill>
            </a:endParaRPr>
          </a:p>
          <a:p>
            <a:pPr algn="just"/>
            <a:r>
              <a:rPr lang="en-US" sz="2400" b="1" dirty="0"/>
              <a:t>Suggestive: suggest something about product or service indirectly </a:t>
            </a:r>
            <a:endParaRPr lang="en-US" sz="2400" b="1" dirty="0"/>
          </a:p>
          <a:p>
            <a:r>
              <a:rPr lang="en-US" sz="2400" b="1" dirty="0"/>
              <a:t>Ex: </a:t>
            </a:r>
            <a:r>
              <a:rPr lang="en-US" sz="2000" dirty="0">
                <a:solidFill>
                  <a:srgbClr val="FF0000"/>
                </a:solidFill>
              </a:rPr>
              <a:t>Jaguar: Suggests cars that are very fast., Microsoft: Suggests software for small computers.     </a:t>
            </a:r>
            <a:endParaRPr lang="en-US" sz="2000" dirty="0">
              <a:solidFill>
                <a:srgbClr val="FF0000"/>
              </a:solidFill>
            </a:endParaRPr>
          </a:p>
          <a:p>
            <a:pPr marL="0" indent="0">
              <a:buNone/>
            </a:pPr>
            <a:r>
              <a:rPr lang="en-US" sz="2000" dirty="0">
                <a:solidFill>
                  <a:srgbClr val="FF0000"/>
                </a:solidFill>
              </a:rPr>
              <a:t>            Netflix: The subscription service suggests movies ('flicks') that are ordered online.</a:t>
            </a:r>
            <a:endParaRPr lang="en-US" sz="2000" dirty="0">
              <a:solidFill>
                <a:srgbClr val="FF0000"/>
              </a:solidFill>
            </a:endParaRPr>
          </a:p>
          <a:p>
            <a:pPr algn="just"/>
            <a:r>
              <a:rPr lang="en-US" sz="2400" b="1" dirty="0"/>
              <a:t>Arbitrary:  no relationship to product or service </a:t>
            </a:r>
            <a:endParaRPr lang="en-US" sz="2400" b="1" dirty="0"/>
          </a:p>
          <a:p>
            <a:pPr marL="0" indent="0">
              <a:buNone/>
            </a:pPr>
            <a:r>
              <a:rPr lang="en-IN" sz="2000" dirty="0">
                <a:solidFill>
                  <a:srgbClr val="FF0000"/>
                </a:solidFill>
              </a:rPr>
              <a:t>      </a:t>
            </a:r>
            <a:r>
              <a:rPr lang="en-IN" sz="2000" dirty="0">
                <a:solidFill>
                  <a:schemeClr val="tx1">
                    <a:lumMod val="95000"/>
                    <a:lumOff val="5000"/>
                  </a:schemeClr>
                </a:solidFill>
              </a:rPr>
              <a:t>Ex: </a:t>
            </a:r>
            <a:r>
              <a:rPr lang="en-IN" sz="2000" dirty="0">
                <a:solidFill>
                  <a:srgbClr val="FF0000"/>
                </a:solidFill>
              </a:rPr>
              <a:t>Amazon (online marketplace). ,Apple (technology company), Camel (tobacco products).,                          </a:t>
            </a:r>
            <a:endParaRPr lang="en-IN" sz="2000" dirty="0">
              <a:solidFill>
                <a:srgbClr val="FF0000"/>
              </a:solidFill>
            </a:endParaRPr>
          </a:p>
          <a:p>
            <a:pPr marL="0" indent="0">
              <a:buNone/>
            </a:pPr>
            <a:r>
              <a:rPr lang="en-IN" sz="2000" dirty="0">
                <a:solidFill>
                  <a:srgbClr val="FF0000"/>
                </a:solidFill>
              </a:rPr>
              <a:t>           Dove(personal care products). Shell (gas stations), Virgin (wireless communications).</a:t>
            </a:r>
            <a:endParaRPr lang="en-US" sz="4400" b="1" dirty="0"/>
          </a:p>
          <a:p>
            <a:pPr algn="just"/>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1" cstate="print"/>
          <a:stretch>
            <a:fillRect/>
          </a:stretch>
        </p:blipFill>
        <p:spPr>
          <a:xfrm>
            <a:off x="2042237" y="397315"/>
            <a:ext cx="7255315" cy="656433"/>
          </a:xfrm>
          <a:prstGeom prst="rect">
            <a:avLst/>
          </a:prstGeom>
        </p:spPr>
      </p:pic>
      <p:sp>
        <p:nvSpPr>
          <p:cNvPr id="3" name="object 3"/>
          <p:cNvSpPr txBox="1">
            <a:spLocks noGrp="1"/>
          </p:cNvSpPr>
          <p:nvPr>
            <p:ph type="title"/>
          </p:nvPr>
        </p:nvSpPr>
        <p:spPr>
          <a:xfrm>
            <a:off x="2401858" y="454390"/>
            <a:ext cx="7795467" cy="565626"/>
          </a:xfrm>
          <a:prstGeom prst="rect">
            <a:avLst/>
          </a:prstGeom>
        </p:spPr>
        <p:txBody>
          <a:bodyPr vert="horz" wrap="square" lIns="0" tIns="11516" rIns="0" bIns="0" rtlCol="0" anchor="t">
            <a:spAutoFit/>
          </a:bodyPr>
          <a:lstStyle/>
          <a:p>
            <a:pPr marL="116205">
              <a:spcBef>
                <a:spcPts val="90"/>
              </a:spcBef>
            </a:pPr>
            <a:r>
              <a:rPr spc="-5" dirty="0">
                <a:solidFill>
                  <a:schemeClr val="bg1"/>
                </a:solidFill>
              </a:rPr>
              <a:t>TRADEMARKS</a:t>
            </a:r>
            <a:endParaRPr spc="-5" dirty="0">
              <a:solidFill>
                <a:schemeClr val="bg1"/>
              </a:solidFill>
            </a:endParaRPr>
          </a:p>
        </p:txBody>
      </p:sp>
      <p:grpSp>
        <p:nvGrpSpPr>
          <p:cNvPr id="5" name="object 5"/>
          <p:cNvGrpSpPr/>
          <p:nvPr/>
        </p:nvGrpSpPr>
        <p:grpSpPr>
          <a:xfrm>
            <a:off x="1948263" y="1145879"/>
            <a:ext cx="8291788" cy="5390814"/>
            <a:chOff x="772668" y="1263650"/>
            <a:chExt cx="9144000" cy="5944870"/>
          </a:xfrm>
        </p:grpSpPr>
        <p:sp>
          <p:nvSpPr>
            <p:cNvPr id="6" name="object 6"/>
            <p:cNvSpPr/>
            <p:nvPr/>
          </p:nvSpPr>
          <p:spPr>
            <a:xfrm>
              <a:off x="772668" y="3779520"/>
              <a:ext cx="9144000" cy="3429000"/>
            </a:xfrm>
            <a:custGeom>
              <a:avLst/>
              <a:gdLst/>
              <a:ahLst/>
              <a:cxnLst/>
              <a:rect l="l" t="t" r="r" b="b"/>
              <a:pathLst>
                <a:path w="9144000" h="3429000">
                  <a:moveTo>
                    <a:pt x="9144000" y="0"/>
                  </a:moveTo>
                  <a:lnTo>
                    <a:pt x="0" y="0"/>
                  </a:lnTo>
                  <a:lnTo>
                    <a:pt x="0" y="3429000"/>
                  </a:lnTo>
                  <a:lnTo>
                    <a:pt x="9144000" y="3429000"/>
                  </a:lnTo>
                  <a:lnTo>
                    <a:pt x="9144000" y="0"/>
                  </a:lnTo>
                  <a:close/>
                </a:path>
              </a:pathLst>
            </a:custGeom>
            <a:solidFill>
              <a:srgbClr val="EEECE1"/>
            </a:solidFill>
          </p:spPr>
          <p:txBody>
            <a:bodyPr wrap="square" lIns="0" tIns="0" rIns="0" bIns="0" rtlCol="0"/>
            <a:lstStyle/>
            <a:p>
              <a:endParaRPr sz="1630"/>
            </a:p>
          </p:txBody>
        </p:sp>
        <p:sp>
          <p:nvSpPr>
            <p:cNvPr id="7" name="object 7"/>
            <p:cNvSpPr/>
            <p:nvPr/>
          </p:nvSpPr>
          <p:spPr>
            <a:xfrm>
              <a:off x="821436" y="7128205"/>
              <a:ext cx="9048115" cy="33020"/>
            </a:xfrm>
            <a:custGeom>
              <a:avLst/>
              <a:gdLst/>
              <a:ahLst/>
              <a:cxnLst/>
              <a:rect l="l" t="t" r="r" b="b"/>
              <a:pathLst>
                <a:path w="9048115" h="33020">
                  <a:moveTo>
                    <a:pt x="0" y="33019"/>
                  </a:moveTo>
                  <a:lnTo>
                    <a:pt x="9047988" y="33019"/>
                  </a:lnTo>
                  <a:lnTo>
                    <a:pt x="9047988" y="0"/>
                  </a:lnTo>
                  <a:lnTo>
                    <a:pt x="0" y="0"/>
                  </a:lnTo>
                  <a:lnTo>
                    <a:pt x="0" y="33019"/>
                  </a:lnTo>
                  <a:close/>
                </a:path>
              </a:pathLst>
            </a:custGeom>
            <a:solidFill>
              <a:srgbClr val="000000"/>
            </a:solidFill>
          </p:spPr>
          <p:txBody>
            <a:bodyPr wrap="square" lIns="0" tIns="0" rIns="0" bIns="0" rtlCol="0"/>
            <a:lstStyle/>
            <a:p>
              <a:endParaRPr sz="1630"/>
            </a:p>
          </p:txBody>
        </p:sp>
        <p:pic>
          <p:nvPicPr>
            <p:cNvPr id="8" name="object 8"/>
            <p:cNvPicPr/>
            <p:nvPr/>
          </p:nvPicPr>
          <p:blipFill>
            <a:blip r:embed="rId2" cstate="print"/>
            <a:stretch>
              <a:fillRect/>
            </a:stretch>
          </p:blipFill>
          <p:spPr>
            <a:xfrm>
              <a:off x="1447800" y="1263650"/>
              <a:ext cx="7702550" cy="5372100"/>
            </a:xfrm>
            <a:prstGeom prst="rect">
              <a:avLst/>
            </a:prstGeom>
          </p:spPr>
        </p:pic>
        <p:sp>
          <p:nvSpPr>
            <p:cNvPr id="9" name="object 9"/>
            <p:cNvSpPr/>
            <p:nvPr/>
          </p:nvSpPr>
          <p:spPr>
            <a:xfrm>
              <a:off x="821436" y="3779215"/>
              <a:ext cx="9048115" cy="3348990"/>
            </a:xfrm>
            <a:custGeom>
              <a:avLst/>
              <a:gdLst/>
              <a:ahLst/>
              <a:cxnLst/>
              <a:rect l="l" t="t" r="r" b="b"/>
              <a:pathLst>
                <a:path w="9048115" h="3348990">
                  <a:moveTo>
                    <a:pt x="33528" y="0"/>
                  </a:moveTo>
                  <a:lnTo>
                    <a:pt x="0" y="0"/>
                  </a:lnTo>
                  <a:lnTo>
                    <a:pt x="0" y="3348990"/>
                  </a:lnTo>
                  <a:lnTo>
                    <a:pt x="33528" y="3348990"/>
                  </a:lnTo>
                  <a:lnTo>
                    <a:pt x="33528" y="0"/>
                  </a:lnTo>
                  <a:close/>
                </a:path>
                <a:path w="9048115" h="3348990">
                  <a:moveTo>
                    <a:pt x="9002268" y="3326130"/>
                  </a:moveTo>
                  <a:lnTo>
                    <a:pt x="56388" y="3326130"/>
                  </a:lnTo>
                  <a:lnTo>
                    <a:pt x="56388" y="0"/>
                  </a:lnTo>
                  <a:lnTo>
                    <a:pt x="45720" y="0"/>
                  </a:lnTo>
                  <a:lnTo>
                    <a:pt x="45720" y="3326130"/>
                  </a:lnTo>
                  <a:lnTo>
                    <a:pt x="45720" y="3336290"/>
                  </a:lnTo>
                  <a:lnTo>
                    <a:pt x="9002268" y="3336290"/>
                  </a:lnTo>
                  <a:lnTo>
                    <a:pt x="9002268" y="3326130"/>
                  </a:lnTo>
                  <a:close/>
                </a:path>
                <a:path w="9048115" h="3348990">
                  <a:moveTo>
                    <a:pt x="9002268" y="317"/>
                  </a:moveTo>
                  <a:lnTo>
                    <a:pt x="8991587" y="317"/>
                  </a:lnTo>
                  <a:lnTo>
                    <a:pt x="8991600" y="3325672"/>
                  </a:lnTo>
                  <a:lnTo>
                    <a:pt x="9002268" y="3325672"/>
                  </a:lnTo>
                  <a:lnTo>
                    <a:pt x="9002268" y="317"/>
                  </a:lnTo>
                  <a:close/>
                </a:path>
                <a:path w="9048115" h="3348990">
                  <a:moveTo>
                    <a:pt x="9047988" y="317"/>
                  </a:moveTo>
                  <a:lnTo>
                    <a:pt x="9014460" y="317"/>
                  </a:lnTo>
                  <a:lnTo>
                    <a:pt x="9014460" y="3348532"/>
                  </a:lnTo>
                  <a:lnTo>
                    <a:pt x="9047988" y="3348532"/>
                  </a:lnTo>
                  <a:lnTo>
                    <a:pt x="9047988" y="317"/>
                  </a:lnTo>
                  <a:close/>
                </a:path>
              </a:pathLst>
            </a:custGeom>
            <a:solidFill>
              <a:srgbClr val="000000"/>
            </a:solidFill>
          </p:spPr>
          <p:txBody>
            <a:bodyPr wrap="square" lIns="0" tIns="0" rIns="0" bIns="0" rtlCol="0"/>
            <a:lstStyle/>
            <a:p>
              <a:endParaRPr sz="1630"/>
            </a:p>
          </p:txBody>
        </p:sp>
      </p:grpSp>
      <p:sp>
        <p:nvSpPr>
          <p:cNvPr id="10" name="object 10"/>
          <p:cNvSpPr txBox="1">
            <a:spLocks noGrp="1"/>
          </p:cNvSpPr>
          <p:nvPr>
            <p:ph type="sldNum" sz="quarter" idx="12"/>
          </p:nvPr>
        </p:nvSpPr>
        <p:spPr>
          <a:prstGeom prst="rect">
            <a:avLst/>
          </a:prstGeom>
        </p:spPr>
        <p:txBody>
          <a:bodyPr vert="horz" wrap="square" lIns="0" tIns="0" rIns="0" bIns="0" rtlCol="0">
            <a:spAutoFit/>
          </a:bodyPr>
          <a:lstStyle/>
          <a:p>
            <a:pPr marL="34290">
              <a:lnSpc>
                <a:spcPts val="1290"/>
              </a:lnSpc>
            </a:pPr>
            <a:fld id="{81D60167-4931-47E6-BA6A-407CBD079E47}" type="slidenum">
              <a:rPr dirty="0"/>
            </a:fld>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20895" y="2830607"/>
            <a:ext cx="1291561" cy="307777"/>
          </a:xfrm>
          <a:prstGeom prst="rect">
            <a:avLst/>
          </a:prstGeom>
        </p:spPr>
        <p:txBody>
          <a:bodyPr vert="horz" wrap="square" lIns="0" tIns="0" rIns="0" bIns="0" rtlCol="0">
            <a:spAutoFit/>
          </a:bodyPr>
          <a:lstStyle/>
          <a:p>
            <a:pPr>
              <a:lnSpc>
                <a:spcPts val="2390"/>
              </a:lnSpc>
            </a:pPr>
            <a:r>
              <a:rPr sz="2175" dirty="0">
                <a:solidFill>
                  <a:srgbClr val="403152"/>
                </a:solidFill>
                <a:latin typeface="Wingdings" panose="05000000000000000000"/>
                <a:cs typeface="Wingdings" panose="05000000000000000000"/>
              </a:rPr>
              <a:t></a:t>
            </a:r>
            <a:r>
              <a:rPr sz="2175" spc="113" dirty="0">
                <a:solidFill>
                  <a:srgbClr val="403152"/>
                </a:solidFill>
                <a:latin typeface="Times New Roman" panose="02020603050405020304"/>
                <a:cs typeface="Times New Roman" panose="02020603050405020304"/>
              </a:rPr>
              <a:t> </a:t>
            </a:r>
            <a:r>
              <a:rPr sz="2175" b="1" spc="-41" dirty="0">
                <a:solidFill>
                  <a:srgbClr val="403152"/>
                </a:solidFill>
                <a:latin typeface="Times New Roman" panose="02020603050405020304"/>
                <a:cs typeface="Times New Roman" panose="02020603050405020304"/>
              </a:rPr>
              <a:t>Promote</a:t>
            </a:r>
            <a:endParaRPr sz="2175">
              <a:latin typeface="Times New Roman" panose="02020603050405020304"/>
              <a:cs typeface="Times New Roman" panose="02020603050405020304"/>
            </a:endParaRPr>
          </a:p>
        </p:txBody>
      </p:sp>
      <p:sp>
        <p:nvSpPr>
          <p:cNvPr id="3" name="object 3"/>
          <p:cNvSpPr txBox="1"/>
          <p:nvPr/>
        </p:nvSpPr>
        <p:spPr>
          <a:xfrm>
            <a:off x="3711934" y="2831821"/>
            <a:ext cx="1667571" cy="307777"/>
          </a:xfrm>
          <a:prstGeom prst="rect">
            <a:avLst/>
          </a:prstGeom>
        </p:spPr>
        <p:txBody>
          <a:bodyPr vert="horz" wrap="square" lIns="0" tIns="0" rIns="0" bIns="0" rtlCol="0">
            <a:spAutoFit/>
          </a:bodyPr>
          <a:lstStyle/>
          <a:p>
            <a:pPr>
              <a:lnSpc>
                <a:spcPts val="2380"/>
              </a:lnSpc>
            </a:pPr>
            <a:r>
              <a:rPr sz="2175" b="1" spc="-122" dirty="0">
                <a:solidFill>
                  <a:srgbClr val="403152"/>
                </a:solidFill>
                <a:latin typeface="Times New Roman" panose="02020603050405020304"/>
                <a:cs typeface="Times New Roman" panose="02020603050405020304"/>
              </a:rPr>
              <a:t>s</a:t>
            </a:r>
            <a:r>
              <a:rPr sz="2175" b="1" spc="-5" dirty="0">
                <a:solidFill>
                  <a:srgbClr val="403152"/>
                </a:solidFill>
                <a:latin typeface="Times New Roman" panose="02020603050405020304"/>
                <a:cs typeface="Times New Roman" panose="02020603050405020304"/>
              </a:rPr>
              <a:t> </a:t>
            </a:r>
            <a:r>
              <a:rPr sz="2175" b="1" spc="-54" dirty="0">
                <a:solidFill>
                  <a:srgbClr val="403152"/>
                </a:solidFill>
                <a:latin typeface="Times New Roman" panose="02020603050405020304"/>
                <a:cs typeface="Times New Roman" panose="02020603050405020304"/>
              </a:rPr>
              <a:t>mor</a:t>
            </a:r>
            <a:r>
              <a:rPr sz="2175" b="1" spc="-41" dirty="0">
                <a:solidFill>
                  <a:srgbClr val="403152"/>
                </a:solidFill>
                <a:latin typeface="Times New Roman" panose="02020603050405020304"/>
                <a:cs typeface="Times New Roman" panose="02020603050405020304"/>
              </a:rPr>
              <a:t>e</a:t>
            </a:r>
            <a:r>
              <a:rPr sz="2175" b="1" spc="-5" dirty="0">
                <a:solidFill>
                  <a:srgbClr val="403152"/>
                </a:solidFill>
                <a:latin typeface="Times New Roman" panose="02020603050405020304"/>
                <a:cs typeface="Times New Roman" panose="02020603050405020304"/>
              </a:rPr>
              <a:t> </a:t>
            </a:r>
            <a:r>
              <a:rPr sz="2175" b="1" spc="5" dirty="0">
                <a:solidFill>
                  <a:srgbClr val="403152"/>
                </a:solidFill>
                <a:latin typeface="Times New Roman" panose="02020603050405020304"/>
                <a:cs typeface="Times New Roman" panose="02020603050405020304"/>
              </a:rPr>
              <a:t>inn</a:t>
            </a:r>
            <a:r>
              <a:rPr sz="2175" b="1" spc="-45" dirty="0">
                <a:solidFill>
                  <a:srgbClr val="403152"/>
                </a:solidFill>
                <a:latin typeface="Times New Roman" panose="02020603050405020304"/>
                <a:cs typeface="Times New Roman" panose="02020603050405020304"/>
              </a:rPr>
              <a:t>o</a:t>
            </a:r>
            <a:r>
              <a:rPr sz="2175" b="1" spc="-113" dirty="0">
                <a:solidFill>
                  <a:srgbClr val="403152"/>
                </a:solidFill>
                <a:latin typeface="Times New Roman" panose="02020603050405020304"/>
                <a:cs typeface="Times New Roman" panose="02020603050405020304"/>
              </a:rPr>
              <a:t>vat</a:t>
            </a:r>
            <a:endParaRPr sz="2175">
              <a:latin typeface="Times New Roman" panose="02020603050405020304"/>
              <a:cs typeface="Times New Roman" panose="02020603050405020304"/>
            </a:endParaRPr>
          </a:p>
        </p:txBody>
      </p:sp>
      <p:sp>
        <p:nvSpPr>
          <p:cNvPr id="4" name="object 4"/>
          <p:cNvSpPr txBox="1"/>
          <p:nvPr/>
        </p:nvSpPr>
        <p:spPr>
          <a:xfrm>
            <a:off x="5379021" y="2831821"/>
            <a:ext cx="2213447" cy="307777"/>
          </a:xfrm>
          <a:prstGeom prst="rect">
            <a:avLst/>
          </a:prstGeom>
        </p:spPr>
        <p:txBody>
          <a:bodyPr vert="horz" wrap="square" lIns="0" tIns="0" rIns="0" bIns="0" rtlCol="0">
            <a:spAutoFit/>
          </a:bodyPr>
          <a:lstStyle/>
          <a:p>
            <a:pPr>
              <a:lnSpc>
                <a:spcPts val="2380"/>
              </a:lnSpc>
            </a:pPr>
            <a:r>
              <a:rPr sz="2175" b="1" spc="-86" dirty="0">
                <a:solidFill>
                  <a:srgbClr val="403152"/>
                </a:solidFill>
                <a:latin typeface="Times New Roman" panose="02020603050405020304"/>
                <a:cs typeface="Times New Roman" panose="02020603050405020304"/>
              </a:rPr>
              <a:t>ive</a:t>
            </a:r>
            <a:r>
              <a:rPr sz="2175" b="1" spc="27" dirty="0">
                <a:solidFill>
                  <a:srgbClr val="403152"/>
                </a:solidFill>
                <a:latin typeface="Times New Roman" panose="02020603050405020304"/>
                <a:cs typeface="Times New Roman" panose="02020603050405020304"/>
              </a:rPr>
              <a:t> </a:t>
            </a:r>
            <a:r>
              <a:rPr sz="2175" b="1" spc="-68" dirty="0">
                <a:solidFill>
                  <a:srgbClr val="403152"/>
                </a:solidFill>
                <a:latin typeface="Times New Roman" panose="02020603050405020304"/>
                <a:cs typeface="Times New Roman" panose="02020603050405020304"/>
              </a:rPr>
              <a:t>and</a:t>
            </a:r>
            <a:r>
              <a:rPr sz="2175" b="1" dirty="0">
                <a:solidFill>
                  <a:srgbClr val="403152"/>
                </a:solidFill>
                <a:latin typeface="Times New Roman" panose="02020603050405020304"/>
                <a:cs typeface="Times New Roman" panose="02020603050405020304"/>
              </a:rPr>
              <a:t> </a:t>
            </a:r>
            <a:r>
              <a:rPr sz="2175" b="1" spc="-77" dirty="0">
                <a:solidFill>
                  <a:srgbClr val="403152"/>
                </a:solidFill>
                <a:latin typeface="Times New Roman" panose="02020603050405020304"/>
                <a:cs typeface="Times New Roman" panose="02020603050405020304"/>
              </a:rPr>
              <a:t>aesthetically</a:t>
            </a:r>
            <a:endParaRPr sz="2175">
              <a:latin typeface="Times New Roman" panose="02020603050405020304"/>
              <a:cs typeface="Times New Roman" panose="02020603050405020304"/>
            </a:endParaRPr>
          </a:p>
        </p:txBody>
      </p:sp>
      <p:sp>
        <p:nvSpPr>
          <p:cNvPr id="5" name="object 5"/>
          <p:cNvSpPr txBox="1"/>
          <p:nvPr/>
        </p:nvSpPr>
        <p:spPr>
          <a:xfrm>
            <a:off x="7779227" y="2831821"/>
            <a:ext cx="1783886" cy="307777"/>
          </a:xfrm>
          <a:prstGeom prst="rect">
            <a:avLst/>
          </a:prstGeom>
        </p:spPr>
        <p:txBody>
          <a:bodyPr vert="horz" wrap="square" lIns="0" tIns="0" rIns="0" bIns="0" rtlCol="0">
            <a:spAutoFit/>
          </a:bodyPr>
          <a:lstStyle/>
          <a:p>
            <a:pPr>
              <a:lnSpc>
                <a:spcPts val="2380"/>
              </a:lnSpc>
            </a:pPr>
            <a:r>
              <a:rPr sz="2175" b="1" spc="-82" dirty="0">
                <a:solidFill>
                  <a:srgbClr val="403152"/>
                </a:solidFill>
                <a:latin typeface="Times New Roman" panose="02020603050405020304"/>
                <a:cs typeface="Times New Roman" panose="02020603050405020304"/>
              </a:rPr>
              <a:t>ttracti</a:t>
            </a:r>
            <a:r>
              <a:rPr sz="2175" b="1" spc="-141" dirty="0">
                <a:solidFill>
                  <a:srgbClr val="403152"/>
                </a:solidFill>
                <a:latin typeface="Times New Roman" panose="02020603050405020304"/>
                <a:cs typeface="Times New Roman" panose="02020603050405020304"/>
              </a:rPr>
              <a:t>v</a:t>
            </a:r>
            <a:r>
              <a:rPr sz="2175" b="1" spc="-41" dirty="0">
                <a:solidFill>
                  <a:srgbClr val="403152"/>
                </a:solidFill>
                <a:latin typeface="Times New Roman" panose="02020603050405020304"/>
                <a:cs typeface="Times New Roman" panose="02020603050405020304"/>
              </a:rPr>
              <a:t>e</a:t>
            </a:r>
            <a:r>
              <a:rPr sz="2175" b="1" spc="-5" dirty="0">
                <a:solidFill>
                  <a:srgbClr val="403152"/>
                </a:solidFill>
                <a:latin typeface="Times New Roman" panose="02020603050405020304"/>
                <a:cs typeface="Times New Roman" panose="02020603050405020304"/>
              </a:rPr>
              <a:t> </a:t>
            </a:r>
            <a:r>
              <a:rPr sz="2175" b="1" spc="-54" dirty="0">
                <a:solidFill>
                  <a:srgbClr val="403152"/>
                </a:solidFill>
                <a:latin typeface="Times New Roman" panose="02020603050405020304"/>
                <a:cs typeface="Times New Roman" panose="02020603050405020304"/>
              </a:rPr>
              <a:t>produc</a:t>
            </a:r>
            <a:endParaRPr sz="2175">
              <a:latin typeface="Times New Roman" panose="02020603050405020304"/>
              <a:cs typeface="Times New Roman" panose="02020603050405020304"/>
            </a:endParaRPr>
          </a:p>
        </p:txBody>
      </p:sp>
      <p:pic>
        <p:nvPicPr>
          <p:cNvPr id="6" name="object 6"/>
          <p:cNvPicPr/>
          <p:nvPr/>
        </p:nvPicPr>
        <p:blipFill>
          <a:blip r:embed="rId1" cstate="print"/>
          <a:stretch>
            <a:fillRect/>
          </a:stretch>
        </p:blipFill>
        <p:spPr>
          <a:xfrm>
            <a:off x="2042237" y="397315"/>
            <a:ext cx="7255315" cy="656433"/>
          </a:xfrm>
          <a:prstGeom prst="rect">
            <a:avLst/>
          </a:prstGeom>
        </p:spPr>
      </p:pic>
      <p:sp>
        <p:nvSpPr>
          <p:cNvPr id="7" name="object 7"/>
          <p:cNvSpPr txBox="1"/>
          <p:nvPr/>
        </p:nvSpPr>
        <p:spPr>
          <a:xfrm>
            <a:off x="2409378" y="524733"/>
            <a:ext cx="7436122" cy="2620420"/>
          </a:xfrm>
          <a:prstGeom prst="rect">
            <a:avLst/>
          </a:prstGeom>
        </p:spPr>
        <p:txBody>
          <a:bodyPr vert="horz" wrap="square" lIns="0" tIns="11516" rIns="0" bIns="0" rtlCol="0">
            <a:spAutoFit/>
          </a:bodyPr>
          <a:lstStyle/>
          <a:p>
            <a:pPr marL="45085" algn="ctr">
              <a:spcBef>
                <a:spcPts val="90"/>
              </a:spcBef>
            </a:pPr>
            <a:r>
              <a:rPr sz="2175" b="1" u="heavy" dirty="0">
                <a:solidFill>
                  <a:srgbClr val="FFFFFF"/>
                </a:solidFill>
                <a:uFill>
                  <a:solidFill>
                    <a:srgbClr val="FFFFFF"/>
                  </a:solidFill>
                </a:uFill>
                <a:latin typeface="Calibri" panose="020F0502020204030204"/>
                <a:cs typeface="Calibri" panose="020F0502020204030204"/>
              </a:rPr>
              <a:t>INDUSTRIAL</a:t>
            </a:r>
            <a:r>
              <a:rPr sz="2175" b="1" spc="-95" dirty="0">
                <a:solidFill>
                  <a:srgbClr val="FFFFFF"/>
                </a:solidFill>
                <a:latin typeface="Calibri" panose="020F0502020204030204"/>
                <a:cs typeface="Calibri" panose="020F0502020204030204"/>
              </a:rPr>
              <a:t> </a:t>
            </a:r>
            <a:r>
              <a:rPr sz="2175" b="1" u="heavy" spc="-5" dirty="0">
                <a:solidFill>
                  <a:srgbClr val="FFFFFF"/>
                </a:solidFill>
                <a:uFill>
                  <a:solidFill>
                    <a:srgbClr val="FFFFFF"/>
                  </a:solidFill>
                </a:uFill>
                <a:latin typeface="Calibri" panose="020F0502020204030204"/>
                <a:cs typeface="Calibri" panose="020F0502020204030204"/>
              </a:rPr>
              <a:t>DESIGN</a:t>
            </a:r>
            <a:endParaRPr sz="2175">
              <a:latin typeface="Calibri" panose="020F0502020204030204"/>
              <a:cs typeface="Calibri" panose="020F0502020204030204"/>
            </a:endParaRPr>
          </a:p>
          <a:p>
            <a:pPr>
              <a:spcBef>
                <a:spcPts val="25"/>
              </a:spcBef>
            </a:pPr>
            <a:endParaRPr sz="1815">
              <a:latin typeface="Calibri" panose="020F0502020204030204"/>
              <a:cs typeface="Calibri" panose="020F0502020204030204"/>
            </a:endParaRPr>
          </a:p>
          <a:p>
            <a:pPr marL="322580" indent="-311150">
              <a:buFont typeface="Wingdings" panose="05000000000000000000"/>
              <a:buChar char=""/>
              <a:tabLst>
                <a:tab pos="321945" algn="l"/>
              </a:tabLst>
            </a:pPr>
            <a:r>
              <a:rPr sz="2175" b="1" dirty="0">
                <a:solidFill>
                  <a:srgbClr val="403152"/>
                </a:solidFill>
                <a:latin typeface="Arial" panose="020B0604020202020204"/>
                <a:cs typeface="Arial" panose="020B0604020202020204"/>
              </a:rPr>
              <a:t>Exclusive</a:t>
            </a:r>
            <a:r>
              <a:rPr sz="2175" b="1" spc="-18" dirty="0">
                <a:solidFill>
                  <a:srgbClr val="403152"/>
                </a:solidFill>
                <a:latin typeface="Arial" panose="020B0604020202020204"/>
                <a:cs typeface="Arial" panose="020B0604020202020204"/>
              </a:rPr>
              <a:t> </a:t>
            </a:r>
            <a:r>
              <a:rPr sz="2175" b="1" spc="-5" dirty="0">
                <a:solidFill>
                  <a:srgbClr val="403152"/>
                </a:solidFill>
                <a:latin typeface="Arial" panose="020B0604020202020204"/>
                <a:cs typeface="Arial" panose="020B0604020202020204"/>
              </a:rPr>
              <a:t>right</a:t>
            </a:r>
            <a:r>
              <a:rPr sz="2175" b="1" spc="-41" dirty="0">
                <a:solidFill>
                  <a:srgbClr val="403152"/>
                </a:solidFill>
                <a:latin typeface="Arial" panose="020B0604020202020204"/>
                <a:cs typeface="Arial" panose="020B0604020202020204"/>
              </a:rPr>
              <a:t> </a:t>
            </a:r>
            <a:r>
              <a:rPr sz="2175" b="1" spc="-5" dirty="0">
                <a:solidFill>
                  <a:srgbClr val="403152"/>
                </a:solidFill>
                <a:latin typeface="Arial" panose="020B0604020202020204"/>
                <a:cs typeface="Arial" panose="020B0604020202020204"/>
              </a:rPr>
              <a:t>against</a:t>
            </a:r>
            <a:r>
              <a:rPr sz="2175" b="1" spc="-18"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unauthorized</a:t>
            </a:r>
            <a:r>
              <a:rPr sz="2175" b="1" spc="-18" dirty="0">
                <a:solidFill>
                  <a:srgbClr val="403152"/>
                </a:solidFill>
                <a:latin typeface="Arial" panose="020B0604020202020204"/>
                <a:cs typeface="Arial" panose="020B0604020202020204"/>
              </a:rPr>
              <a:t> </a:t>
            </a:r>
            <a:r>
              <a:rPr sz="2175" b="1" spc="-9" dirty="0">
                <a:solidFill>
                  <a:srgbClr val="403152"/>
                </a:solidFill>
                <a:latin typeface="Arial" panose="020B0604020202020204"/>
                <a:cs typeface="Arial" panose="020B0604020202020204"/>
              </a:rPr>
              <a:t>copying</a:t>
            </a:r>
            <a:endParaRPr sz="2175">
              <a:latin typeface="Arial" panose="020B0604020202020204"/>
              <a:cs typeface="Arial" panose="020B0604020202020204"/>
            </a:endParaRPr>
          </a:p>
          <a:p>
            <a:pPr marL="322580" marR="4445" indent="-311150">
              <a:spcBef>
                <a:spcPts val="1305"/>
              </a:spcBef>
              <a:buFont typeface="Wingdings" panose="05000000000000000000"/>
              <a:buChar char=""/>
              <a:tabLst>
                <a:tab pos="321945" algn="l"/>
              </a:tabLst>
            </a:pPr>
            <a:r>
              <a:rPr sz="2175" b="1" dirty="0">
                <a:solidFill>
                  <a:srgbClr val="403152"/>
                </a:solidFill>
                <a:latin typeface="Arial" panose="020B0604020202020204"/>
                <a:cs typeface="Arial" panose="020B0604020202020204"/>
              </a:rPr>
              <a:t>Protection normally lasts for </a:t>
            </a:r>
            <a:r>
              <a:rPr sz="2175" b="1" spc="-5" dirty="0">
                <a:solidFill>
                  <a:srgbClr val="403152"/>
                </a:solidFill>
                <a:latin typeface="Arial" panose="020B0604020202020204"/>
                <a:cs typeface="Arial" panose="020B0604020202020204"/>
              </a:rPr>
              <a:t>an </a:t>
            </a:r>
            <a:r>
              <a:rPr sz="2175" b="1" dirty="0">
                <a:solidFill>
                  <a:srgbClr val="403152"/>
                </a:solidFill>
                <a:latin typeface="Arial" panose="020B0604020202020204"/>
                <a:cs typeface="Arial" panose="020B0604020202020204"/>
              </a:rPr>
              <a:t>initial ten </a:t>
            </a:r>
            <a:r>
              <a:rPr sz="2175" b="1" spc="-9" dirty="0">
                <a:solidFill>
                  <a:srgbClr val="403152"/>
                </a:solidFill>
                <a:latin typeface="Arial" panose="020B0604020202020204"/>
                <a:cs typeface="Arial" panose="020B0604020202020204"/>
              </a:rPr>
              <a:t>years, </a:t>
            </a:r>
            <a:r>
              <a:rPr sz="2175" b="1" spc="-5" dirty="0">
                <a:solidFill>
                  <a:srgbClr val="403152"/>
                </a:solidFill>
                <a:latin typeface="Arial" panose="020B0604020202020204"/>
                <a:cs typeface="Arial" panose="020B0604020202020204"/>
              </a:rPr>
              <a:t>after </a:t>
            </a:r>
            <a:r>
              <a:rPr sz="2175" b="1" dirty="0">
                <a:solidFill>
                  <a:srgbClr val="403152"/>
                </a:solidFill>
                <a:latin typeface="Arial" panose="020B0604020202020204"/>
                <a:cs typeface="Arial" panose="020B0604020202020204"/>
              </a:rPr>
              <a:t> </a:t>
            </a:r>
            <a:r>
              <a:rPr sz="2175" b="1" spc="5" dirty="0">
                <a:solidFill>
                  <a:srgbClr val="403152"/>
                </a:solidFill>
                <a:latin typeface="Arial" panose="020B0604020202020204"/>
                <a:cs typeface="Arial" panose="020B0604020202020204"/>
              </a:rPr>
              <a:t>which</a:t>
            </a:r>
            <a:r>
              <a:rPr sz="2175" b="1" spc="-63"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it</a:t>
            </a:r>
            <a:r>
              <a:rPr sz="2175" b="1" spc="-9" dirty="0">
                <a:solidFill>
                  <a:srgbClr val="403152"/>
                </a:solidFill>
                <a:latin typeface="Arial" panose="020B0604020202020204"/>
                <a:cs typeface="Arial" panose="020B0604020202020204"/>
              </a:rPr>
              <a:t> </a:t>
            </a:r>
            <a:r>
              <a:rPr sz="2175" b="1" spc="-5" dirty="0">
                <a:solidFill>
                  <a:srgbClr val="403152"/>
                </a:solidFill>
                <a:latin typeface="Arial" panose="020B0604020202020204"/>
                <a:cs typeface="Arial" panose="020B0604020202020204"/>
              </a:rPr>
              <a:t>can</a:t>
            </a:r>
            <a:r>
              <a:rPr sz="2175" b="1" spc="-9"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usually</a:t>
            </a:r>
            <a:r>
              <a:rPr sz="2175" b="1" spc="-45"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be</a:t>
            </a:r>
            <a:r>
              <a:rPr sz="2175" b="1" spc="-5"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renewed</a:t>
            </a:r>
            <a:r>
              <a:rPr sz="2175" b="1" spc="-14" dirty="0">
                <a:solidFill>
                  <a:srgbClr val="403152"/>
                </a:solidFill>
                <a:latin typeface="Arial" panose="020B0604020202020204"/>
                <a:cs typeface="Arial" panose="020B0604020202020204"/>
              </a:rPr>
              <a:t> </a:t>
            </a:r>
            <a:r>
              <a:rPr sz="2175" b="1" spc="-36" dirty="0">
                <a:solidFill>
                  <a:srgbClr val="403152"/>
                </a:solidFill>
                <a:latin typeface="Arial" panose="020B0604020202020204"/>
                <a:cs typeface="Arial" panose="020B0604020202020204"/>
              </a:rPr>
              <a:t>for,</a:t>
            </a:r>
            <a:r>
              <a:rPr sz="2175" b="1" spc="-5"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in</a:t>
            </a:r>
            <a:r>
              <a:rPr sz="2175" b="1" spc="-36" dirty="0">
                <a:solidFill>
                  <a:srgbClr val="403152"/>
                </a:solidFill>
                <a:latin typeface="Arial" panose="020B0604020202020204"/>
                <a:cs typeface="Arial" panose="020B0604020202020204"/>
              </a:rPr>
              <a:t> </a:t>
            </a:r>
            <a:r>
              <a:rPr sz="2175" b="1" spc="-5" dirty="0">
                <a:solidFill>
                  <a:srgbClr val="403152"/>
                </a:solidFill>
                <a:latin typeface="Arial" panose="020B0604020202020204"/>
                <a:cs typeface="Arial" panose="020B0604020202020204"/>
              </a:rPr>
              <a:t>most</a:t>
            </a:r>
            <a:r>
              <a:rPr sz="2175" b="1" spc="-14" dirty="0">
                <a:solidFill>
                  <a:srgbClr val="403152"/>
                </a:solidFill>
                <a:latin typeface="Arial" panose="020B0604020202020204"/>
                <a:cs typeface="Arial" panose="020B0604020202020204"/>
              </a:rPr>
              <a:t> </a:t>
            </a:r>
            <a:r>
              <a:rPr sz="2175" b="1" spc="-5" dirty="0">
                <a:solidFill>
                  <a:srgbClr val="403152"/>
                </a:solidFill>
                <a:latin typeface="Arial" panose="020B0604020202020204"/>
                <a:cs typeface="Arial" panose="020B0604020202020204"/>
              </a:rPr>
              <a:t>cases,</a:t>
            </a:r>
            <a:r>
              <a:rPr sz="2175" b="1" spc="-9"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up </a:t>
            </a:r>
            <a:r>
              <a:rPr sz="2175" b="1" spc="-594"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to</a:t>
            </a:r>
            <a:r>
              <a:rPr sz="2175" b="1" spc="-5" dirty="0">
                <a:solidFill>
                  <a:srgbClr val="403152"/>
                </a:solidFill>
                <a:latin typeface="Arial" panose="020B0604020202020204"/>
                <a:cs typeface="Arial" panose="020B0604020202020204"/>
              </a:rPr>
              <a:t> 15 </a:t>
            </a:r>
            <a:r>
              <a:rPr sz="2175" b="1" spc="-14" dirty="0">
                <a:solidFill>
                  <a:srgbClr val="403152"/>
                </a:solidFill>
                <a:latin typeface="Arial" panose="020B0604020202020204"/>
                <a:cs typeface="Arial" panose="020B0604020202020204"/>
              </a:rPr>
              <a:t>years.</a:t>
            </a:r>
            <a:endParaRPr sz="2175">
              <a:latin typeface="Arial" panose="020B0604020202020204"/>
              <a:cs typeface="Arial" panose="020B0604020202020204"/>
            </a:endParaRPr>
          </a:p>
          <a:p>
            <a:pPr marR="93980" algn="r">
              <a:spcBef>
                <a:spcPts val="1240"/>
              </a:spcBef>
              <a:tabLst>
                <a:tab pos="1901190" algn="l"/>
              </a:tabLst>
            </a:pPr>
            <a:r>
              <a:rPr sz="2175" b="1" spc="-159" dirty="0">
                <a:solidFill>
                  <a:srgbClr val="403152"/>
                </a:solidFill>
                <a:latin typeface="Times New Roman" panose="02020603050405020304"/>
                <a:cs typeface="Times New Roman" panose="02020603050405020304"/>
              </a:rPr>
              <a:t>a	</a:t>
            </a:r>
            <a:r>
              <a:rPr sz="2175" b="1" spc="-77" dirty="0">
                <a:solidFill>
                  <a:srgbClr val="403152"/>
                </a:solidFill>
                <a:latin typeface="Times New Roman" panose="02020603050405020304"/>
                <a:cs typeface="Times New Roman" panose="02020603050405020304"/>
              </a:rPr>
              <a:t>ts</a:t>
            </a:r>
            <a:endParaRPr sz="2175">
              <a:latin typeface="Times New Roman" panose="02020603050405020304"/>
              <a:cs typeface="Times New Roman" panose="02020603050405020304"/>
            </a:endParaRPr>
          </a:p>
        </p:txBody>
      </p:sp>
      <p:grpSp>
        <p:nvGrpSpPr>
          <p:cNvPr id="9" name="object 9"/>
          <p:cNvGrpSpPr/>
          <p:nvPr/>
        </p:nvGrpSpPr>
        <p:grpSpPr>
          <a:xfrm>
            <a:off x="1948263" y="2817885"/>
            <a:ext cx="8291788" cy="3732456"/>
            <a:chOff x="772668" y="3092450"/>
            <a:chExt cx="9144000" cy="4116070"/>
          </a:xfrm>
        </p:grpSpPr>
        <p:sp>
          <p:nvSpPr>
            <p:cNvPr id="10" name="object 10"/>
            <p:cNvSpPr/>
            <p:nvPr/>
          </p:nvSpPr>
          <p:spPr>
            <a:xfrm>
              <a:off x="772668" y="3779519"/>
              <a:ext cx="9144000" cy="3429000"/>
            </a:xfrm>
            <a:custGeom>
              <a:avLst/>
              <a:gdLst/>
              <a:ahLst/>
              <a:cxnLst/>
              <a:rect l="l" t="t" r="r" b="b"/>
              <a:pathLst>
                <a:path w="9144000" h="3429000">
                  <a:moveTo>
                    <a:pt x="9144000" y="0"/>
                  </a:moveTo>
                  <a:lnTo>
                    <a:pt x="0" y="0"/>
                  </a:lnTo>
                  <a:lnTo>
                    <a:pt x="0" y="3429000"/>
                  </a:lnTo>
                  <a:lnTo>
                    <a:pt x="9144000" y="3429000"/>
                  </a:lnTo>
                  <a:lnTo>
                    <a:pt x="9144000" y="0"/>
                  </a:lnTo>
                  <a:close/>
                </a:path>
              </a:pathLst>
            </a:custGeom>
            <a:solidFill>
              <a:srgbClr val="EEECE1"/>
            </a:solidFill>
          </p:spPr>
          <p:txBody>
            <a:bodyPr wrap="square" lIns="0" tIns="0" rIns="0" bIns="0" rtlCol="0"/>
            <a:lstStyle/>
            <a:p>
              <a:endParaRPr sz="1630"/>
            </a:p>
          </p:txBody>
        </p:sp>
        <p:sp>
          <p:nvSpPr>
            <p:cNvPr id="11" name="object 11"/>
            <p:cNvSpPr/>
            <p:nvPr/>
          </p:nvSpPr>
          <p:spPr>
            <a:xfrm>
              <a:off x="821436" y="7128205"/>
              <a:ext cx="9048115" cy="33020"/>
            </a:xfrm>
            <a:custGeom>
              <a:avLst/>
              <a:gdLst/>
              <a:ahLst/>
              <a:cxnLst/>
              <a:rect l="l" t="t" r="r" b="b"/>
              <a:pathLst>
                <a:path w="9048115" h="33020">
                  <a:moveTo>
                    <a:pt x="0" y="33019"/>
                  </a:moveTo>
                  <a:lnTo>
                    <a:pt x="9047988" y="33019"/>
                  </a:lnTo>
                  <a:lnTo>
                    <a:pt x="9047988" y="0"/>
                  </a:lnTo>
                  <a:lnTo>
                    <a:pt x="0" y="0"/>
                  </a:lnTo>
                  <a:lnTo>
                    <a:pt x="0" y="33019"/>
                  </a:lnTo>
                  <a:close/>
                </a:path>
              </a:pathLst>
            </a:custGeom>
            <a:solidFill>
              <a:srgbClr val="000000"/>
            </a:solidFill>
          </p:spPr>
          <p:txBody>
            <a:bodyPr wrap="square" lIns="0" tIns="0" rIns="0" bIns="0" rtlCol="0"/>
            <a:lstStyle/>
            <a:p>
              <a:endParaRPr sz="1630"/>
            </a:p>
          </p:txBody>
        </p:sp>
        <p:pic>
          <p:nvPicPr>
            <p:cNvPr id="12" name="object 12"/>
            <p:cNvPicPr/>
            <p:nvPr/>
          </p:nvPicPr>
          <p:blipFill>
            <a:blip r:embed="rId2" cstate="print"/>
            <a:stretch>
              <a:fillRect/>
            </a:stretch>
          </p:blipFill>
          <p:spPr>
            <a:xfrm>
              <a:off x="7162800" y="3092450"/>
              <a:ext cx="1987550" cy="1797050"/>
            </a:xfrm>
            <a:prstGeom prst="rect">
              <a:avLst/>
            </a:prstGeom>
          </p:spPr>
        </p:pic>
        <p:sp>
          <p:nvSpPr>
            <p:cNvPr id="13" name="object 13"/>
            <p:cNvSpPr/>
            <p:nvPr/>
          </p:nvSpPr>
          <p:spPr>
            <a:xfrm>
              <a:off x="821436" y="3779215"/>
              <a:ext cx="33655" cy="3348990"/>
            </a:xfrm>
            <a:custGeom>
              <a:avLst/>
              <a:gdLst/>
              <a:ahLst/>
              <a:cxnLst/>
              <a:rect l="l" t="t" r="r" b="b"/>
              <a:pathLst>
                <a:path w="33655" h="3348990">
                  <a:moveTo>
                    <a:pt x="0" y="3348990"/>
                  </a:moveTo>
                  <a:lnTo>
                    <a:pt x="33527" y="3348990"/>
                  </a:lnTo>
                  <a:lnTo>
                    <a:pt x="33527" y="0"/>
                  </a:lnTo>
                  <a:lnTo>
                    <a:pt x="0" y="0"/>
                  </a:lnTo>
                  <a:lnTo>
                    <a:pt x="0" y="3348990"/>
                  </a:lnTo>
                  <a:close/>
                </a:path>
              </a:pathLst>
            </a:custGeom>
            <a:solidFill>
              <a:srgbClr val="000000"/>
            </a:solidFill>
          </p:spPr>
          <p:txBody>
            <a:bodyPr wrap="square" lIns="0" tIns="0" rIns="0" bIns="0" rtlCol="0"/>
            <a:lstStyle/>
            <a:p>
              <a:endParaRPr sz="1630"/>
            </a:p>
          </p:txBody>
        </p:sp>
        <p:pic>
          <p:nvPicPr>
            <p:cNvPr id="14" name="object 14"/>
            <p:cNvPicPr/>
            <p:nvPr/>
          </p:nvPicPr>
          <p:blipFill>
            <a:blip r:embed="rId3" cstate="print"/>
            <a:stretch>
              <a:fillRect/>
            </a:stretch>
          </p:blipFill>
          <p:spPr>
            <a:xfrm>
              <a:off x="1143000" y="3092450"/>
              <a:ext cx="1530350" cy="1758950"/>
            </a:xfrm>
            <a:prstGeom prst="rect">
              <a:avLst/>
            </a:prstGeom>
          </p:spPr>
        </p:pic>
        <p:sp>
          <p:nvSpPr>
            <p:cNvPr id="15" name="object 15"/>
            <p:cNvSpPr/>
            <p:nvPr/>
          </p:nvSpPr>
          <p:spPr>
            <a:xfrm>
              <a:off x="9835896" y="3779519"/>
              <a:ext cx="33655" cy="3348354"/>
            </a:xfrm>
            <a:custGeom>
              <a:avLst/>
              <a:gdLst/>
              <a:ahLst/>
              <a:cxnLst/>
              <a:rect l="l" t="t" r="r" b="b"/>
              <a:pathLst>
                <a:path w="33654" h="3348354">
                  <a:moveTo>
                    <a:pt x="33527" y="0"/>
                  </a:moveTo>
                  <a:lnTo>
                    <a:pt x="0" y="0"/>
                  </a:lnTo>
                  <a:lnTo>
                    <a:pt x="0" y="3348227"/>
                  </a:lnTo>
                  <a:lnTo>
                    <a:pt x="33527" y="3348227"/>
                  </a:lnTo>
                  <a:lnTo>
                    <a:pt x="33527" y="0"/>
                  </a:lnTo>
                  <a:close/>
                </a:path>
              </a:pathLst>
            </a:custGeom>
            <a:solidFill>
              <a:srgbClr val="000000"/>
            </a:solidFill>
          </p:spPr>
          <p:txBody>
            <a:bodyPr wrap="square" lIns="0" tIns="0" rIns="0" bIns="0" rtlCol="0"/>
            <a:lstStyle/>
            <a:p>
              <a:endParaRPr sz="1630"/>
            </a:p>
          </p:txBody>
        </p:sp>
        <p:pic>
          <p:nvPicPr>
            <p:cNvPr id="16" name="object 16"/>
            <p:cNvPicPr/>
            <p:nvPr/>
          </p:nvPicPr>
          <p:blipFill>
            <a:blip r:embed="rId4" cstate="print"/>
            <a:stretch>
              <a:fillRect/>
            </a:stretch>
          </p:blipFill>
          <p:spPr>
            <a:xfrm>
              <a:off x="4654550" y="3092450"/>
              <a:ext cx="2336800" cy="1752600"/>
            </a:xfrm>
            <a:prstGeom prst="rect">
              <a:avLst/>
            </a:prstGeom>
          </p:spPr>
        </p:pic>
        <p:sp>
          <p:nvSpPr>
            <p:cNvPr id="17" name="object 17"/>
            <p:cNvSpPr/>
            <p:nvPr/>
          </p:nvSpPr>
          <p:spPr>
            <a:xfrm>
              <a:off x="867156" y="7105345"/>
              <a:ext cx="8956675" cy="10160"/>
            </a:xfrm>
            <a:custGeom>
              <a:avLst/>
              <a:gdLst/>
              <a:ahLst/>
              <a:cxnLst/>
              <a:rect l="l" t="t" r="r" b="b"/>
              <a:pathLst>
                <a:path w="8956675" h="10159">
                  <a:moveTo>
                    <a:pt x="0" y="10159"/>
                  </a:moveTo>
                  <a:lnTo>
                    <a:pt x="8956548" y="10159"/>
                  </a:lnTo>
                  <a:lnTo>
                    <a:pt x="8956548" y="0"/>
                  </a:lnTo>
                  <a:lnTo>
                    <a:pt x="0" y="0"/>
                  </a:lnTo>
                  <a:lnTo>
                    <a:pt x="0" y="10159"/>
                  </a:lnTo>
                  <a:close/>
                </a:path>
              </a:pathLst>
            </a:custGeom>
            <a:solidFill>
              <a:srgbClr val="000000"/>
            </a:solidFill>
          </p:spPr>
          <p:txBody>
            <a:bodyPr wrap="square" lIns="0" tIns="0" rIns="0" bIns="0" rtlCol="0"/>
            <a:lstStyle/>
            <a:p>
              <a:endParaRPr sz="1630"/>
            </a:p>
          </p:txBody>
        </p:sp>
        <p:pic>
          <p:nvPicPr>
            <p:cNvPr id="18" name="object 18"/>
            <p:cNvPicPr/>
            <p:nvPr/>
          </p:nvPicPr>
          <p:blipFill>
            <a:blip r:embed="rId5" cstate="print"/>
            <a:stretch>
              <a:fillRect/>
            </a:stretch>
          </p:blipFill>
          <p:spPr>
            <a:xfrm>
              <a:off x="2743200" y="3092450"/>
              <a:ext cx="1835150" cy="1758950"/>
            </a:xfrm>
            <a:prstGeom prst="rect">
              <a:avLst/>
            </a:prstGeom>
          </p:spPr>
        </p:pic>
        <p:sp>
          <p:nvSpPr>
            <p:cNvPr id="19" name="object 19"/>
            <p:cNvSpPr/>
            <p:nvPr/>
          </p:nvSpPr>
          <p:spPr>
            <a:xfrm>
              <a:off x="867156" y="3779215"/>
              <a:ext cx="8956675" cy="3326129"/>
            </a:xfrm>
            <a:custGeom>
              <a:avLst/>
              <a:gdLst/>
              <a:ahLst/>
              <a:cxnLst/>
              <a:rect l="l" t="t" r="r" b="b"/>
              <a:pathLst>
                <a:path w="8956675" h="3326129">
                  <a:moveTo>
                    <a:pt x="10668" y="0"/>
                  </a:moveTo>
                  <a:lnTo>
                    <a:pt x="0" y="0"/>
                  </a:lnTo>
                  <a:lnTo>
                    <a:pt x="0" y="3326130"/>
                  </a:lnTo>
                  <a:lnTo>
                    <a:pt x="10668" y="3326130"/>
                  </a:lnTo>
                  <a:lnTo>
                    <a:pt x="10668" y="0"/>
                  </a:lnTo>
                  <a:close/>
                </a:path>
                <a:path w="8956675" h="3326129">
                  <a:moveTo>
                    <a:pt x="8956548" y="317"/>
                  </a:moveTo>
                  <a:lnTo>
                    <a:pt x="8945867" y="317"/>
                  </a:lnTo>
                  <a:lnTo>
                    <a:pt x="8945880" y="3325672"/>
                  </a:lnTo>
                  <a:lnTo>
                    <a:pt x="8956548" y="3325672"/>
                  </a:lnTo>
                  <a:lnTo>
                    <a:pt x="8956548" y="317"/>
                  </a:lnTo>
                  <a:close/>
                </a:path>
              </a:pathLst>
            </a:custGeom>
            <a:solidFill>
              <a:srgbClr val="000000"/>
            </a:solidFill>
          </p:spPr>
          <p:txBody>
            <a:bodyPr wrap="square" lIns="0" tIns="0" rIns="0" bIns="0" rtlCol="0"/>
            <a:lstStyle/>
            <a:p>
              <a:endParaRPr sz="1630"/>
            </a:p>
          </p:txBody>
        </p:sp>
        <p:pic>
          <p:nvPicPr>
            <p:cNvPr id="20" name="object 20"/>
            <p:cNvPicPr/>
            <p:nvPr/>
          </p:nvPicPr>
          <p:blipFill>
            <a:blip r:embed="rId6" cstate="print"/>
            <a:stretch>
              <a:fillRect/>
            </a:stretch>
          </p:blipFill>
          <p:spPr>
            <a:xfrm>
              <a:off x="996950" y="5073650"/>
              <a:ext cx="5715000" cy="1676400"/>
            </a:xfrm>
            <a:prstGeom prst="rect">
              <a:avLst/>
            </a:prstGeom>
          </p:spPr>
        </p:pic>
        <p:pic>
          <p:nvPicPr>
            <p:cNvPr id="21" name="object 21"/>
            <p:cNvPicPr/>
            <p:nvPr/>
          </p:nvPicPr>
          <p:blipFill>
            <a:blip r:embed="rId7" cstate="print"/>
            <a:stretch>
              <a:fillRect/>
            </a:stretch>
          </p:blipFill>
          <p:spPr>
            <a:xfrm>
              <a:off x="6864350" y="5073650"/>
              <a:ext cx="2667000" cy="1682750"/>
            </a:xfrm>
            <a:prstGeom prst="rect">
              <a:avLst/>
            </a:prstGeom>
          </p:spPr>
        </p:pic>
      </p:grpSp>
      <p:sp>
        <p:nvSpPr>
          <p:cNvPr id="22" name="object 22"/>
          <p:cNvSpPr txBox="1">
            <a:spLocks noGrp="1"/>
          </p:cNvSpPr>
          <p:nvPr>
            <p:ph type="sldNum" sz="quarter" idx="12"/>
          </p:nvPr>
        </p:nvSpPr>
        <p:spPr>
          <a:prstGeom prst="rect">
            <a:avLst/>
          </a:prstGeom>
        </p:spPr>
        <p:txBody>
          <a:bodyPr vert="horz" wrap="square" lIns="0" tIns="0" rIns="0" bIns="0" rtlCol="0">
            <a:spAutoFit/>
          </a:bodyPr>
          <a:lstStyle/>
          <a:p>
            <a:pPr marL="34290">
              <a:lnSpc>
                <a:spcPts val="1290"/>
              </a:lnSpc>
            </a:pPr>
            <a:fld id="{81D60167-4931-47E6-BA6A-407CBD079E47}" type="slidenum">
              <a:rPr dirty="0"/>
            </a:fld>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INDUSTRIAL DESIGNS:</a:t>
            </a:r>
            <a:endParaRPr lang="en-IN" dirty="0"/>
          </a:p>
        </p:txBody>
      </p:sp>
      <p:sp>
        <p:nvSpPr>
          <p:cNvPr id="3" name="Content Placeholder 2"/>
          <p:cNvSpPr>
            <a:spLocks noGrp="1"/>
          </p:cNvSpPr>
          <p:nvPr>
            <p:ph idx="1"/>
          </p:nvPr>
        </p:nvSpPr>
        <p:spPr>
          <a:xfrm>
            <a:off x="527209" y="1573736"/>
            <a:ext cx="10090750" cy="3880773"/>
          </a:xfrm>
        </p:spPr>
        <p:txBody>
          <a:bodyPr>
            <a:normAutofit lnSpcReduction="10000"/>
          </a:bodyPr>
          <a:lstStyle/>
          <a:p>
            <a:r>
              <a:rPr lang="en-IN" sz="2400" b="1" dirty="0"/>
              <a:t>Design is important and has commercial value in case of certain </a:t>
            </a:r>
            <a:r>
              <a:rPr lang="en-IN" sz="2400" b="1" dirty="0">
                <a:solidFill>
                  <a:schemeClr val="accent4"/>
                </a:solidFill>
              </a:rPr>
              <a:t>goods where shape matters </a:t>
            </a:r>
            <a:r>
              <a:rPr lang="en-IN" sz="2400" b="1" dirty="0"/>
              <a:t>and influences purchase.</a:t>
            </a:r>
            <a:endParaRPr lang="en-IN" sz="2400" b="1" dirty="0"/>
          </a:p>
          <a:p>
            <a:r>
              <a:rPr lang="en-IN" sz="2400" b="1" dirty="0"/>
              <a:t> ex: shape of mobile phones, design of shoes, features of ball pens etc. </a:t>
            </a:r>
            <a:r>
              <a:rPr lang="en-IN" sz="2400" b="1" dirty="0">
                <a:solidFill>
                  <a:schemeClr val="accent4"/>
                </a:solidFill>
              </a:rPr>
              <a:t>These refer to specific shape, configuration, surface, pattern or colour combination which produces an aesthetic impression of the article.</a:t>
            </a:r>
            <a:endParaRPr lang="en-IN" sz="2400" b="1" dirty="0">
              <a:solidFill>
                <a:schemeClr val="accent4"/>
              </a:solidFill>
            </a:endParaRPr>
          </a:p>
          <a:p>
            <a:pPr algn="just"/>
            <a:r>
              <a:rPr lang="en-IN" sz="2400" b="1" dirty="0"/>
              <a:t> To make Indian Laws compliant with international obligations in this respect, a new Act, ‘</a:t>
            </a:r>
            <a:r>
              <a:rPr lang="en-IN" sz="2400" b="1" dirty="0">
                <a:solidFill>
                  <a:schemeClr val="accent4"/>
                </a:solidFill>
              </a:rPr>
              <a:t>The Industrial Design Act, 2000 </a:t>
            </a:r>
            <a:r>
              <a:rPr lang="en-IN" sz="2400" b="1" dirty="0"/>
              <a:t>was enacted by Parliament replacing Designs Act, 1911. The Act came into force w.e.f.11-5-2001. </a:t>
            </a:r>
            <a:endParaRPr lang="en-IN" sz="2400" b="1" dirty="0"/>
          </a:p>
          <a:p>
            <a:endParaRPr lang="en-IN"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LAYOUT DESIGN OF INTEGRATED CIRCUITS</a:t>
            </a:r>
            <a:endParaRPr lang="en-IN" dirty="0"/>
          </a:p>
        </p:txBody>
      </p:sp>
      <p:sp>
        <p:nvSpPr>
          <p:cNvPr id="3" name="Content Placeholder 2"/>
          <p:cNvSpPr>
            <a:spLocks noGrp="1"/>
          </p:cNvSpPr>
          <p:nvPr>
            <p:ph idx="1"/>
          </p:nvPr>
        </p:nvSpPr>
        <p:spPr>
          <a:xfrm>
            <a:off x="677334" y="2160589"/>
            <a:ext cx="10322762" cy="3880773"/>
          </a:xfrm>
        </p:spPr>
        <p:txBody>
          <a:bodyPr/>
          <a:lstStyle/>
          <a:p>
            <a:pPr algn="just"/>
            <a:r>
              <a:rPr lang="en-IN" sz="2400" b="1" dirty="0"/>
              <a:t>IC is a product having transistors and other circuitry elements, which are inseparably formed on a </a:t>
            </a:r>
            <a:r>
              <a:rPr lang="en-IN" sz="2400" b="1" dirty="0">
                <a:solidFill>
                  <a:schemeClr val="accent4"/>
                </a:solidFill>
              </a:rPr>
              <a:t>semiconductor material </a:t>
            </a:r>
            <a:r>
              <a:rPr lang="en-IN" sz="2400" b="1" dirty="0"/>
              <a:t>or an insulating material or inside the semiconductor material designed to perform an electric circuitry function. (In 1984 USA implemented SCPA – Semiconductor chip protection Act)</a:t>
            </a:r>
            <a:endParaRPr lang="en-IN" sz="2400" b="1" dirty="0"/>
          </a:p>
          <a:p>
            <a:endParaRPr lang="en-IN" dirty="0"/>
          </a:p>
        </p:txBody>
      </p:sp>
      <p:pic>
        <p:nvPicPr>
          <p:cNvPr id="4" name="Picture 3"/>
          <p:cNvPicPr>
            <a:picLocks noChangeAspect="1"/>
          </p:cNvPicPr>
          <p:nvPr/>
        </p:nvPicPr>
        <p:blipFill>
          <a:blip r:embed="rId1"/>
          <a:stretch>
            <a:fillRect/>
          </a:stretch>
        </p:blipFill>
        <p:spPr>
          <a:xfrm>
            <a:off x="7165075" y="3725839"/>
            <a:ext cx="5026925" cy="313216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1" cstate="print"/>
          <a:stretch>
            <a:fillRect/>
          </a:stretch>
        </p:blipFill>
        <p:spPr>
          <a:xfrm>
            <a:off x="5808091" y="1623809"/>
            <a:ext cx="967375" cy="990408"/>
          </a:xfrm>
          <a:prstGeom prst="rect">
            <a:avLst/>
          </a:prstGeom>
        </p:spPr>
      </p:pic>
      <p:grpSp>
        <p:nvGrpSpPr>
          <p:cNvPr id="3" name="object 3"/>
          <p:cNvGrpSpPr/>
          <p:nvPr/>
        </p:nvGrpSpPr>
        <p:grpSpPr>
          <a:xfrm>
            <a:off x="1948263" y="1358932"/>
            <a:ext cx="8291788" cy="5177761"/>
            <a:chOff x="772668" y="1498600"/>
            <a:chExt cx="9144000" cy="5709920"/>
          </a:xfrm>
        </p:grpSpPr>
        <p:pic>
          <p:nvPicPr>
            <p:cNvPr id="4" name="object 4"/>
            <p:cNvPicPr/>
            <p:nvPr/>
          </p:nvPicPr>
          <p:blipFill>
            <a:blip r:embed="rId2" cstate="print"/>
            <a:stretch>
              <a:fillRect/>
            </a:stretch>
          </p:blipFill>
          <p:spPr>
            <a:xfrm>
              <a:off x="4800600" y="3168650"/>
              <a:ext cx="1530350" cy="609600"/>
            </a:xfrm>
            <a:prstGeom prst="rect">
              <a:avLst/>
            </a:prstGeom>
          </p:spPr>
        </p:pic>
        <p:pic>
          <p:nvPicPr>
            <p:cNvPr id="5" name="object 5"/>
            <p:cNvPicPr/>
            <p:nvPr/>
          </p:nvPicPr>
          <p:blipFill>
            <a:blip r:embed="rId3" cstate="print"/>
            <a:stretch>
              <a:fillRect/>
            </a:stretch>
          </p:blipFill>
          <p:spPr>
            <a:xfrm>
              <a:off x="6705600" y="1498600"/>
              <a:ext cx="2520950" cy="2432050"/>
            </a:xfrm>
            <a:prstGeom prst="rect">
              <a:avLst/>
            </a:prstGeom>
          </p:spPr>
        </p:pic>
        <p:sp>
          <p:nvSpPr>
            <p:cNvPr id="6" name="object 6"/>
            <p:cNvSpPr/>
            <p:nvPr/>
          </p:nvSpPr>
          <p:spPr>
            <a:xfrm>
              <a:off x="772668" y="3779520"/>
              <a:ext cx="9144000" cy="3429000"/>
            </a:xfrm>
            <a:custGeom>
              <a:avLst/>
              <a:gdLst/>
              <a:ahLst/>
              <a:cxnLst/>
              <a:rect l="l" t="t" r="r" b="b"/>
              <a:pathLst>
                <a:path w="9144000" h="3429000">
                  <a:moveTo>
                    <a:pt x="9144000" y="0"/>
                  </a:moveTo>
                  <a:lnTo>
                    <a:pt x="0" y="0"/>
                  </a:lnTo>
                  <a:lnTo>
                    <a:pt x="0" y="3429000"/>
                  </a:lnTo>
                  <a:lnTo>
                    <a:pt x="9144000" y="3429000"/>
                  </a:lnTo>
                  <a:lnTo>
                    <a:pt x="9144000" y="0"/>
                  </a:lnTo>
                  <a:close/>
                </a:path>
              </a:pathLst>
            </a:custGeom>
            <a:solidFill>
              <a:srgbClr val="EEECE1"/>
            </a:solidFill>
          </p:spPr>
          <p:txBody>
            <a:bodyPr wrap="square" lIns="0" tIns="0" rIns="0" bIns="0" rtlCol="0"/>
            <a:lstStyle/>
            <a:p>
              <a:endParaRPr sz="1630"/>
            </a:p>
          </p:txBody>
        </p:sp>
        <p:sp>
          <p:nvSpPr>
            <p:cNvPr id="7" name="object 7"/>
            <p:cNvSpPr/>
            <p:nvPr/>
          </p:nvSpPr>
          <p:spPr>
            <a:xfrm>
              <a:off x="821436" y="3779215"/>
              <a:ext cx="9048115" cy="3382010"/>
            </a:xfrm>
            <a:custGeom>
              <a:avLst/>
              <a:gdLst/>
              <a:ahLst/>
              <a:cxnLst/>
              <a:rect l="l" t="t" r="r" b="b"/>
              <a:pathLst>
                <a:path w="9048115" h="3382009">
                  <a:moveTo>
                    <a:pt x="9002268" y="3326130"/>
                  </a:moveTo>
                  <a:lnTo>
                    <a:pt x="56388" y="3326130"/>
                  </a:lnTo>
                  <a:lnTo>
                    <a:pt x="56388" y="0"/>
                  </a:lnTo>
                  <a:lnTo>
                    <a:pt x="45720" y="0"/>
                  </a:lnTo>
                  <a:lnTo>
                    <a:pt x="45720" y="3326130"/>
                  </a:lnTo>
                  <a:lnTo>
                    <a:pt x="45720" y="3336290"/>
                  </a:lnTo>
                  <a:lnTo>
                    <a:pt x="9002268" y="3336290"/>
                  </a:lnTo>
                  <a:lnTo>
                    <a:pt x="9002268" y="3326130"/>
                  </a:lnTo>
                  <a:close/>
                </a:path>
                <a:path w="9048115" h="3382009">
                  <a:moveTo>
                    <a:pt x="9002268" y="317"/>
                  </a:moveTo>
                  <a:lnTo>
                    <a:pt x="8991587" y="317"/>
                  </a:lnTo>
                  <a:lnTo>
                    <a:pt x="8991600" y="3325672"/>
                  </a:lnTo>
                  <a:lnTo>
                    <a:pt x="9002268" y="3325672"/>
                  </a:lnTo>
                  <a:lnTo>
                    <a:pt x="9002268" y="317"/>
                  </a:lnTo>
                  <a:close/>
                </a:path>
                <a:path w="9048115" h="3382009">
                  <a:moveTo>
                    <a:pt x="9047988" y="3348990"/>
                  </a:moveTo>
                  <a:lnTo>
                    <a:pt x="33528" y="3348990"/>
                  </a:lnTo>
                  <a:lnTo>
                    <a:pt x="33528" y="0"/>
                  </a:lnTo>
                  <a:lnTo>
                    <a:pt x="0" y="0"/>
                  </a:lnTo>
                  <a:lnTo>
                    <a:pt x="0" y="3348990"/>
                  </a:lnTo>
                  <a:lnTo>
                    <a:pt x="0" y="3382010"/>
                  </a:lnTo>
                  <a:lnTo>
                    <a:pt x="9047988" y="3382010"/>
                  </a:lnTo>
                  <a:lnTo>
                    <a:pt x="9047988" y="3348990"/>
                  </a:lnTo>
                  <a:close/>
                </a:path>
                <a:path w="9048115" h="3382009">
                  <a:moveTo>
                    <a:pt x="9047988" y="317"/>
                  </a:moveTo>
                  <a:lnTo>
                    <a:pt x="9014460" y="317"/>
                  </a:lnTo>
                  <a:lnTo>
                    <a:pt x="9014460" y="3348532"/>
                  </a:lnTo>
                  <a:lnTo>
                    <a:pt x="9047988" y="3348532"/>
                  </a:lnTo>
                  <a:lnTo>
                    <a:pt x="9047988" y="317"/>
                  </a:lnTo>
                  <a:close/>
                </a:path>
              </a:pathLst>
            </a:custGeom>
            <a:solidFill>
              <a:srgbClr val="000000"/>
            </a:solidFill>
          </p:spPr>
          <p:txBody>
            <a:bodyPr wrap="square" lIns="0" tIns="0" rIns="0" bIns="0" rtlCol="0"/>
            <a:lstStyle/>
            <a:p>
              <a:endParaRPr sz="1630"/>
            </a:p>
          </p:txBody>
        </p:sp>
      </p:grpSp>
      <p:grpSp>
        <p:nvGrpSpPr>
          <p:cNvPr id="8" name="object 8"/>
          <p:cNvGrpSpPr/>
          <p:nvPr/>
        </p:nvGrpSpPr>
        <p:grpSpPr>
          <a:xfrm>
            <a:off x="2042237" y="397315"/>
            <a:ext cx="7255315" cy="656433"/>
            <a:chOff x="876300" y="438150"/>
            <a:chExt cx="8001000" cy="723900"/>
          </a:xfrm>
        </p:grpSpPr>
        <p:pic>
          <p:nvPicPr>
            <p:cNvPr id="9" name="object 9"/>
            <p:cNvPicPr/>
            <p:nvPr/>
          </p:nvPicPr>
          <p:blipFill>
            <a:blip r:embed="rId4" cstate="print"/>
            <a:stretch>
              <a:fillRect/>
            </a:stretch>
          </p:blipFill>
          <p:spPr>
            <a:xfrm>
              <a:off x="876300" y="438150"/>
              <a:ext cx="8001000" cy="723900"/>
            </a:xfrm>
            <a:prstGeom prst="rect">
              <a:avLst/>
            </a:prstGeom>
          </p:spPr>
        </p:pic>
        <p:pic>
          <p:nvPicPr>
            <p:cNvPr id="10" name="object 10"/>
            <p:cNvPicPr/>
            <p:nvPr/>
          </p:nvPicPr>
          <p:blipFill>
            <a:blip r:embed="rId5" cstate="print"/>
            <a:stretch>
              <a:fillRect/>
            </a:stretch>
          </p:blipFill>
          <p:spPr>
            <a:xfrm>
              <a:off x="914400" y="450850"/>
              <a:ext cx="787400" cy="685800"/>
            </a:xfrm>
            <a:prstGeom prst="rect">
              <a:avLst/>
            </a:prstGeom>
          </p:spPr>
        </p:pic>
      </p:grpSp>
      <p:sp>
        <p:nvSpPr>
          <p:cNvPr id="11" name="object 11"/>
          <p:cNvSpPr txBox="1"/>
          <p:nvPr/>
        </p:nvSpPr>
        <p:spPr>
          <a:xfrm>
            <a:off x="2149569" y="368571"/>
            <a:ext cx="6010971" cy="5005139"/>
          </a:xfrm>
          <a:prstGeom prst="rect">
            <a:avLst/>
          </a:prstGeom>
        </p:spPr>
        <p:txBody>
          <a:bodyPr vert="horz" wrap="square" lIns="0" tIns="167563" rIns="0" bIns="0" rtlCol="0">
            <a:spAutoFit/>
          </a:bodyPr>
          <a:lstStyle/>
          <a:p>
            <a:pPr marL="2307590">
              <a:spcBef>
                <a:spcPts val="1320"/>
              </a:spcBef>
            </a:pPr>
            <a:r>
              <a:rPr sz="2175" b="1" u="heavy" spc="-9" dirty="0">
                <a:solidFill>
                  <a:srgbClr val="FFFFFF"/>
                </a:solidFill>
                <a:uFill>
                  <a:solidFill>
                    <a:srgbClr val="FFFFFF"/>
                  </a:solidFill>
                </a:uFill>
                <a:latin typeface="Calibri" panose="020F0502020204030204"/>
                <a:cs typeface="Calibri" panose="020F0502020204030204"/>
              </a:rPr>
              <a:t>GEOGRAPHICAL</a:t>
            </a:r>
            <a:r>
              <a:rPr sz="2175" b="1" u="heavy" spc="-45" dirty="0">
                <a:solidFill>
                  <a:srgbClr val="FFFFFF"/>
                </a:solidFill>
                <a:uFill>
                  <a:solidFill>
                    <a:srgbClr val="FFFFFF"/>
                  </a:solidFill>
                </a:uFill>
                <a:latin typeface="Calibri" panose="020F0502020204030204"/>
                <a:cs typeface="Calibri" panose="020F0502020204030204"/>
              </a:rPr>
              <a:t> </a:t>
            </a:r>
            <a:r>
              <a:rPr sz="2175" b="1" u="heavy" spc="-23" dirty="0">
                <a:solidFill>
                  <a:srgbClr val="FFFFFF"/>
                </a:solidFill>
                <a:uFill>
                  <a:solidFill>
                    <a:srgbClr val="FFFFFF"/>
                  </a:solidFill>
                </a:uFill>
                <a:latin typeface="Calibri" panose="020F0502020204030204"/>
                <a:cs typeface="Calibri" panose="020F0502020204030204"/>
              </a:rPr>
              <a:t>INDICATIONS</a:t>
            </a:r>
            <a:endParaRPr sz="2175" dirty="0">
              <a:latin typeface="Calibri" panose="020F0502020204030204"/>
              <a:cs typeface="Calibri" panose="020F0502020204030204"/>
            </a:endParaRPr>
          </a:p>
          <a:p>
            <a:pPr marL="11430">
              <a:spcBef>
                <a:spcPts val="1230"/>
              </a:spcBef>
            </a:pPr>
            <a:r>
              <a:rPr sz="2175" b="1" u="heavy" dirty="0">
                <a:solidFill>
                  <a:srgbClr val="403152"/>
                </a:solidFill>
                <a:uFill>
                  <a:solidFill>
                    <a:srgbClr val="403152"/>
                  </a:solidFill>
                </a:uFill>
                <a:latin typeface="Arial" panose="020B0604020202020204"/>
                <a:cs typeface="Arial" panose="020B0604020202020204"/>
              </a:rPr>
              <a:t>Examples</a:t>
            </a:r>
            <a:r>
              <a:rPr sz="2175" b="1" u="heavy" spc="-23" dirty="0">
                <a:solidFill>
                  <a:srgbClr val="403152"/>
                </a:solidFill>
                <a:uFill>
                  <a:solidFill>
                    <a:srgbClr val="403152"/>
                  </a:solidFill>
                </a:uFill>
                <a:latin typeface="Arial" panose="020B0604020202020204"/>
                <a:cs typeface="Arial" panose="020B0604020202020204"/>
              </a:rPr>
              <a:t> </a:t>
            </a:r>
            <a:r>
              <a:rPr sz="2175" b="1" u="heavy" dirty="0">
                <a:solidFill>
                  <a:srgbClr val="403152"/>
                </a:solidFill>
                <a:uFill>
                  <a:solidFill>
                    <a:srgbClr val="403152"/>
                  </a:solidFill>
                </a:uFill>
                <a:latin typeface="Arial" panose="020B0604020202020204"/>
                <a:cs typeface="Arial" panose="020B0604020202020204"/>
              </a:rPr>
              <a:t>of</a:t>
            </a:r>
            <a:r>
              <a:rPr sz="2175" b="1" u="heavy" spc="-23" dirty="0">
                <a:solidFill>
                  <a:srgbClr val="403152"/>
                </a:solidFill>
                <a:uFill>
                  <a:solidFill>
                    <a:srgbClr val="403152"/>
                  </a:solidFill>
                </a:uFill>
                <a:latin typeface="Arial" panose="020B0604020202020204"/>
                <a:cs typeface="Arial" panose="020B0604020202020204"/>
              </a:rPr>
              <a:t> </a:t>
            </a:r>
            <a:r>
              <a:rPr sz="2175" b="1" u="heavy" dirty="0">
                <a:solidFill>
                  <a:srgbClr val="403152"/>
                </a:solidFill>
                <a:uFill>
                  <a:solidFill>
                    <a:srgbClr val="403152"/>
                  </a:solidFill>
                </a:uFill>
                <a:latin typeface="Arial" panose="020B0604020202020204"/>
                <a:cs typeface="Arial" panose="020B0604020202020204"/>
              </a:rPr>
              <a:t>Indian</a:t>
            </a:r>
            <a:r>
              <a:rPr sz="2175" b="1" u="heavy" spc="-59" dirty="0">
                <a:solidFill>
                  <a:srgbClr val="403152"/>
                </a:solidFill>
                <a:uFill>
                  <a:solidFill>
                    <a:srgbClr val="403152"/>
                  </a:solidFill>
                </a:uFill>
                <a:latin typeface="Arial" panose="020B0604020202020204"/>
                <a:cs typeface="Arial" panose="020B0604020202020204"/>
              </a:rPr>
              <a:t> </a:t>
            </a:r>
            <a:r>
              <a:rPr sz="2175" b="1" u="heavy" dirty="0">
                <a:solidFill>
                  <a:srgbClr val="403152"/>
                </a:solidFill>
                <a:uFill>
                  <a:solidFill>
                    <a:srgbClr val="403152"/>
                  </a:solidFill>
                </a:uFill>
                <a:latin typeface="Arial" panose="020B0604020202020204"/>
                <a:cs typeface="Arial" panose="020B0604020202020204"/>
              </a:rPr>
              <a:t>Geographical</a:t>
            </a:r>
            <a:r>
              <a:rPr sz="2175" b="1" u="heavy" spc="-23" dirty="0">
                <a:solidFill>
                  <a:srgbClr val="403152"/>
                </a:solidFill>
                <a:uFill>
                  <a:solidFill>
                    <a:srgbClr val="403152"/>
                  </a:solidFill>
                </a:uFill>
                <a:latin typeface="Arial" panose="020B0604020202020204"/>
                <a:cs typeface="Arial" panose="020B0604020202020204"/>
              </a:rPr>
              <a:t> </a:t>
            </a:r>
            <a:r>
              <a:rPr sz="2175" b="1" u="heavy" dirty="0">
                <a:solidFill>
                  <a:srgbClr val="403152"/>
                </a:solidFill>
                <a:uFill>
                  <a:solidFill>
                    <a:srgbClr val="403152"/>
                  </a:solidFill>
                </a:uFill>
                <a:latin typeface="Arial" panose="020B0604020202020204"/>
                <a:cs typeface="Arial" panose="020B0604020202020204"/>
              </a:rPr>
              <a:t>Indications:</a:t>
            </a:r>
            <a:endParaRPr sz="2175" dirty="0">
              <a:latin typeface="Arial" panose="020B0604020202020204"/>
              <a:cs typeface="Arial" panose="020B0604020202020204"/>
            </a:endParaRPr>
          </a:p>
          <a:p>
            <a:pPr marL="322580" indent="-311150">
              <a:spcBef>
                <a:spcPts val="1305"/>
              </a:spcBef>
              <a:buSzPct val="75000"/>
              <a:buFont typeface="Wingdings" panose="05000000000000000000"/>
              <a:buChar char=""/>
              <a:tabLst>
                <a:tab pos="321310" algn="l"/>
                <a:tab pos="321945" algn="l"/>
              </a:tabLst>
            </a:pPr>
            <a:r>
              <a:rPr sz="2175" b="1" spc="-5" dirty="0">
                <a:solidFill>
                  <a:srgbClr val="403152"/>
                </a:solidFill>
                <a:latin typeface="Arial" panose="020B0604020202020204"/>
                <a:cs typeface="Arial" panose="020B0604020202020204"/>
              </a:rPr>
              <a:t>Basmati</a:t>
            </a:r>
            <a:r>
              <a:rPr sz="2175" b="1" spc="-45" dirty="0">
                <a:solidFill>
                  <a:srgbClr val="403152"/>
                </a:solidFill>
                <a:latin typeface="Arial" panose="020B0604020202020204"/>
                <a:cs typeface="Arial" panose="020B0604020202020204"/>
              </a:rPr>
              <a:t> </a:t>
            </a:r>
            <a:r>
              <a:rPr sz="2175" b="1" spc="-5" dirty="0">
                <a:solidFill>
                  <a:srgbClr val="403152"/>
                </a:solidFill>
                <a:latin typeface="Arial" panose="020B0604020202020204"/>
                <a:cs typeface="Arial" panose="020B0604020202020204"/>
              </a:rPr>
              <a:t>Rice</a:t>
            </a:r>
            <a:endParaRPr sz="2175" dirty="0">
              <a:latin typeface="Arial" panose="020B0604020202020204"/>
              <a:cs typeface="Arial" panose="020B0604020202020204"/>
            </a:endParaRPr>
          </a:p>
          <a:p>
            <a:pPr marL="322580" indent="-311150">
              <a:spcBef>
                <a:spcPts val="1305"/>
              </a:spcBef>
              <a:buSzPct val="75000"/>
              <a:buFont typeface="Wingdings" panose="05000000000000000000"/>
              <a:buChar char=""/>
              <a:tabLst>
                <a:tab pos="321310" algn="l"/>
                <a:tab pos="321945" algn="l"/>
              </a:tabLst>
            </a:pPr>
            <a:r>
              <a:rPr sz="2175" b="1" spc="-5" dirty="0">
                <a:solidFill>
                  <a:srgbClr val="403152"/>
                </a:solidFill>
                <a:latin typeface="Arial" panose="020B0604020202020204"/>
                <a:cs typeface="Arial" panose="020B0604020202020204"/>
              </a:rPr>
              <a:t>Darjeeling</a:t>
            </a:r>
            <a:r>
              <a:rPr sz="2175" b="1" spc="-41" dirty="0">
                <a:solidFill>
                  <a:srgbClr val="403152"/>
                </a:solidFill>
                <a:latin typeface="Arial" panose="020B0604020202020204"/>
                <a:cs typeface="Arial" panose="020B0604020202020204"/>
              </a:rPr>
              <a:t> </a:t>
            </a:r>
            <a:r>
              <a:rPr sz="2175" b="1" spc="-68" dirty="0">
                <a:solidFill>
                  <a:srgbClr val="403152"/>
                </a:solidFill>
                <a:latin typeface="Arial" panose="020B0604020202020204"/>
                <a:cs typeface="Arial" panose="020B0604020202020204"/>
              </a:rPr>
              <a:t>Tea</a:t>
            </a:r>
            <a:endParaRPr sz="2175" dirty="0">
              <a:latin typeface="Arial" panose="020B0604020202020204"/>
              <a:cs typeface="Arial" panose="020B0604020202020204"/>
            </a:endParaRPr>
          </a:p>
          <a:p>
            <a:pPr marL="322580" indent="-311150">
              <a:spcBef>
                <a:spcPts val="1305"/>
              </a:spcBef>
              <a:buSzPct val="75000"/>
              <a:buFont typeface="Wingdings" panose="05000000000000000000"/>
              <a:buChar char=""/>
              <a:tabLst>
                <a:tab pos="321310" algn="l"/>
                <a:tab pos="321945" algn="l"/>
              </a:tabLst>
            </a:pPr>
            <a:r>
              <a:rPr sz="2175" b="1" spc="-5" dirty="0">
                <a:solidFill>
                  <a:srgbClr val="403152"/>
                </a:solidFill>
                <a:latin typeface="Arial" panose="020B0604020202020204"/>
                <a:cs typeface="Arial" panose="020B0604020202020204"/>
              </a:rPr>
              <a:t>Kanchipuram</a:t>
            </a:r>
            <a:r>
              <a:rPr sz="2175" b="1" spc="-45"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Silk</a:t>
            </a:r>
            <a:r>
              <a:rPr sz="2175" b="1" spc="-32"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Saree</a:t>
            </a:r>
            <a:endParaRPr sz="2175" dirty="0">
              <a:latin typeface="Arial" panose="020B0604020202020204"/>
              <a:cs typeface="Arial" panose="020B0604020202020204"/>
            </a:endParaRPr>
          </a:p>
          <a:p>
            <a:pPr marL="322580" indent="-311150">
              <a:spcBef>
                <a:spcPts val="1305"/>
              </a:spcBef>
              <a:buSzPct val="75000"/>
              <a:buFont typeface="Wingdings" panose="05000000000000000000"/>
              <a:buChar char=""/>
              <a:tabLst>
                <a:tab pos="321310" algn="l"/>
                <a:tab pos="321945" algn="l"/>
              </a:tabLst>
            </a:pPr>
            <a:r>
              <a:rPr sz="2175" b="1" spc="-5" dirty="0">
                <a:solidFill>
                  <a:srgbClr val="403152"/>
                </a:solidFill>
                <a:latin typeface="Arial" panose="020B0604020202020204"/>
                <a:cs typeface="Arial" panose="020B0604020202020204"/>
              </a:rPr>
              <a:t>Alphonso</a:t>
            </a:r>
            <a:r>
              <a:rPr sz="2175" b="1" spc="-68"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Mango</a:t>
            </a:r>
            <a:endParaRPr sz="2175" dirty="0">
              <a:latin typeface="Arial" panose="020B0604020202020204"/>
              <a:cs typeface="Arial" panose="020B0604020202020204"/>
            </a:endParaRPr>
          </a:p>
          <a:p>
            <a:pPr marL="322580" indent="-311150">
              <a:spcBef>
                <a:spcPts val="1305"/>
              </a:spcBef>
              <a:buSzPct val="75000"/>
              <a:buFont typeface="Wingdings" panose="05000000000000000000"/>
              <a:buChar char=""/>
              <a:tabLst>
                <a:tab pos="321310" algn="l"/>
                <a:tab pos="321945" algn="l"/>
              </a:tabLst>
            </a:pPr>
            <a:r>
              <a:rPr sz="2175" b="1" spc="-5" dirty="0">
                <a:solidFill>
                  <a:srgbClr val="403152"/>
                </a:solidFill>
                <a:latin typeface="Arial" panose="020B0604020202020204"/>
                <a:cs typeface="Arial" panose="020B0604020202020204"/>
              </a:rPr>
              <a:t>Nagpur</a:t>
            </a:r>
            <a:r>
              <a:rPr sz="2175" b="1" spc="-45"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Orange</a:t>
            </a:r>
            <a:endParaRPr sz="2175" dirty="0">
              <a:latin typeface="Arial" panose="020B0604020202020204"/>
              <a:cs typeface="Arial" panose="020B0604020202020204"/>
            </a:endParaRPr>
          </a:p>
          <a:p>
            <a:pPr marL="322580" indent="-311150">
              <a:spcBef>
                <a:spcPts val="1305"/>
              </a:spcBef>
              <a:buSzPct val="75000"/>
              <a:buFont typeface="Wingdings" panose="05000000000000000000"/>
              <a:buChar char=""/>
              <a:tabLst>
                <a:tab pos="321310" algn="l"/>
                <a:tab pos="321945" algn="l"/>
              </a:tabLst>
            </a:pPr>
            <a:r>
              <a:rPr sz="2175" b="1" spc="-5" dirty="0">
                <a:solidFill>
                  <a:srgbClr val="403152"/>
                </a:solidFill>
                <a:latin typeface="Arial" panose="020B0604020202020204"/>
                <a:cs typeface="Arial" panose="020B0604020202020204"/>
              </a:rPr>
              <a:t>Kolhapuri</a:t>
            </a:r>
            <a:r>
              <a:rPr sz="2175" b="1" spc="-73" dirty="0">
                <a:solidFill>
                  <a:srgbClr val="403152"/>
                </a:solidFill>
                <a:latin typeface="Arial" panose="020B0604020202020204"/>
                <a:cs typeface="Arial" panose="020B0604020202020204"/>
              </a:rPr>
              <a:t> </a:t>
            </a:r>
            <a:r>
              <a:rPr sz="2175" b="1" spc="-5" dirty="0">
                <a:solidFill>
                  <a:srgbClr val="403152"/>
                </a:solidFill>
                <a:latin typeface="Arial" panose="020B0604020202020204"/>
                <a:cs typeface="Arial" panose="020B0604020202020204"/>
              </a:rPr>
              <a:t>Chappal</a:t>
            </a:r>
            <a:endParaRPr sz="2175" dirty="0">
              <a:latin typeface="Arial" panose="020B0604020202020204"/>
              <a:cs typeface="Arial" panose="020B0604020202020204"/>
            </a:endParaRPr>
          </a:p>
          <a:p>
            <a:pPr marL="322580" indent="-311150">
              <a:spcBef>
                <a:spcPts val="1305"/>
              </a:spcBef>
              <a:buSzPct val="75000"/>
              <a:buFont typeface="Wingdings" panose="05000000000000000000"/>
              <a:buChar char=""/>
              <a:tabLst>
                <a:tab pos="321310" algn="l"/>
                <a:tab pos="321945" algn="l"/>
              </a:tabLst>
            </a:pPr>
            <a:r>
              <a:rPr sz="2175" b="1" spc="-5" dirty="0">
                <a:solidFill>
                  <a:srgbClr val="403152"/>
                </a:solidFill>
                <a:latin typeface="Arial" panose="020B0604020202020204"/>
                <a:cs typeface="Arial" panose="020B0604020202020204"/>
              </a:rPr>
              <a:t>Bikaneri</a:t>
            </a:r>
            <a:r>
              <a:rPr sz="2175" b="1" spc="-50" dirty="0">
                <a:solidFill>
                  <a:srgbClr val="403152"/>
                </a:solidFill>
                <a:latin typeface="Arial" panose="020B0604020202020204"/>
                <a:cs typeface="Arial" panose="020B0604020202020204"/>
              </a:rPr>
              <a:t> </a:t>
            </a:r>
            <a:r>
              <a:rPr sz="2175" b="1" spc="-5" dirty="0">
                <a:solidFill>
                  <a:srgbClr val="403152"/>
                </a:solidFill>
                <a:latin typeface="Arial" panose="020B0604020202020204"/>
                <a:cs typeface="Arial" panose="020B0604020202020204"/>
              </a:rPr>
              <a:t>Bhujia</a:t>
            </a:r>
            <a:endParaRPr sz="2175" dirty="0">
              <a:latin typeface="Arial" panose="020B0604020202020204"/>
              <a:cs typeface="Arial" panose="020B0604020202020204"/>
            </a:endParaRPr>
          </a:p>
          <a:p>
            <a:pPr marL="322580" indent="-311150">
              <a:spcBef>
                <a:spcPts val="1305"/>
              </a:spcBef>
              <a:buSzPct val="75000"/>
              <a:buFont typeface="Wingdings" panose="05000000000000000000"/>
              <a:buChar char=""/>
              <a:tabLst>
                <a:tab pos="321310" algn="l"/>
                <a:tab pos="321945" algn="l"/>
              </a:tabLst>
            </a:pPr>
            <a:r>
              <a:rPr sz="2175" b="1" spc="-5" dirty="0">
                <a:solidFill>
                  <a:srgbClr val="403152"/>
                </a:solidFill>
                <a:latin typeface="Arial" panose="020B0604020202020204"/>
                <a:cs typeface="Arial" panose="020B0604020202020204"/>
              </a:rPr>
              <a:t>Agra</a:t>
            </a:r>
            <a:r>
              <a:rPr sz="2175" b="1" spc="-54" dirty="0">
                <a:solidFill>
                  <a:srgbClr val="403152"/>
                </a:solidFill>
                <a:latin typeface="Arial" panose="020B0604020202020204"/>
                <a:cs typeface="Arial" panose="020B0604020202020204"/>
              </a:rPr>
              <a:t> </a:t>
            </a:r>
            <a:r>
              <a:rPr sz="2175" b="1" dirty="0">
                <a:solidFill>
                  <a:srgbClr val="403152"/>
                </a:solidFill>
                <a:latin typeface="Arial" panose="020B0604020202020204"/>
                <a:cs typeface="Arial" panose="020B0604020202020204"/>
              </a:rPr>
              <a:t>Petha</a:t>
            </a:r>
            <a:endParaRPr sz="2175" dirty="0">
              <a:latin typeface="Arial" panose="020B0604020202020204"/>
              <a:cs typeface="Arial" panose="020B0604020202020204"/>
            </a:endParaRPr>
          </a:p>
        </p:txBody>
      </p:sp>
      <p:grpSp>
        <p:nvGrpSpPr>
          <p:cNvPr id="12" name="object 12"/>
          <p:cNvGrpSpPr/>
          <p:nvPr/>
        </p:nvGrpSpPr>
        <p:grpSpPr>
          <a:xfrm>
            <a:off x="5324403" y="3427273"/>
            <a:ext cx="4295607" cy="2710954"/>
            <a:chOff x="4495800" y="3779520"/>
            <a:chExt cx="4737100" cy="2989580"/>
          </a:xfrm>
        </p:grpSpPr>
        <p:pic>
          <p:nvPicPr>
            <p:cNvPr id="13" name="object 13"/>
            <p:cNvPicPr/>
            <p:nvPr/>
          </p:nvPicPr>
          <p:blipFill>
            <a:blip r:embed="rId6" cstate="print"/>
            <a:stretch>
              <a:fillRect/>
            </a:stretch>
          </p:blipFill>
          <p:spPr>
            <a:xfrm>
              <a:off x="4495800" y="4387850"/>
              <a:ext cx="4737100" cy="2381250"/>
            </a:xfrm>
            <a:prstGeom prst="rect">
              <a:avLst/>
            </a:prstGeom>
          </p:spPr>
        </p:pic>
        <p:pic>
          <p:nvPicPr>
            <p:cNvPr id="14" name="object 14"/>
            <p:cNvPicPr/>
            <p:nvPr/>
          </p:nvPicPr>
          <p:blipFill>
            <a:blip r:embed="rId7" cstate="print"/>
            <a:stretch>
              <a:fillRect/>
            </a:stretch>
          </p:blipFill>
          <p:spPr>
            <a:xfrm>
              <a:off x="4800600" y="3779520"/>
              <a:ext cx="1530350" cy="913129"/>
            </a:xfrm>
            <a:prstGeom prst="rect">
              <a:avLst/>
            </a:prstGeom>
          </p:spPr>
        </p:pic>
      </p:grpSp>
      <p:sp>
        <p:nvSpPr>
          <p:cNvPr id="15" name="object 15"/>
          <p:cNvSpPr txBox="1">
            <a:spLocks noGrp="1"/>
          </p:cNvSpPr>
          <p:nvPr>
            <p:ph type="sldNum" sz="quarter" idx="12"/>
          </p:nvPr>
        </p:nvSpPr>
        <p:spPr>
          <a:prstGeom prst="rect">
            <a:avLst/>
          </a:prstGeom>
        </p:spPr>
        <p:txBody>
          <a:bodyPr vert="horz" wrap="square" lIns="0" tIns="0" rIns="0" bIns="0" rtlCol="0">
            <a:spAutoFit/>
          </a:bodyPr>
          <a:lstStyle/>
          <a:p>
            <a:pPr marL="34290">
              <a:lnSpc>
                <a:spcPts val="1290"/>
              </a:lnSpc>
            </a:pPr>
            <a:fld id="{81D60167-4931-47E6-BA6A-407CBD079E47}" type="slidenum">
              <a:rPr dirty="0"/>
            </a:fld>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GEOGRAPHICAL INDICATORS</a:t>
            </a:r>
            <a:endParaRPr lang="en-IN" b="1" dirty="0"/>
          </a:p>
        </p:txBody>
      </p:sp>
      <p:sp>
        <p:nvSpPr>
          <p:cNvPr id="3" name="Content Placeholder 2"/>
          <p:cNvSpPr>
            <a:spLocks noGrp="1"/>
          </p:cNvSpPr>
          <p:nvPr>
            <p:ph idx="1"/>
          </p:nvPr>
        </p:nvSpPr>
        <p:spPr>
          <a:xfrm>
            <a:off x="381913" y="1654152"/>
            <a:ext cx="10295466" cy="3880773"/>
          </a:xfrm>
        </p:spPr>
        <p:txBody>
          <a:bodyPr>
            <a:noAutofit/>
          </a:bodyPr>
          <a:lstStyle/>
          <a:p>
            <a:pPr algn="just"/>
            <a:r>
              <a:rPr lang="en-US" sz="2400" b="1" dirty="0"/>
              <a:t>Geographical Indicator means the goods or products which are </a:t>
            </a:r>
            <a:r>
              <a:rPr lang="en-US" sz="2400" b="1" dirty="0">
                <a:solidFill>
                  <a:schemeClr val="accent4"/>
                </a:solidFill>
              </a:rPr>
              <a:t>originating from a particular geographical region </a:t>
            </a:r>
            <a:r>
              <a:rPr lang="en-US" sz="2400" b="1" dirty="0"/>
              <a:t>situated in a particular country. Ex: Assam tea, </a:t>
            </a:r>
            <a:r>
              <a:rPr lang="en-US" sz="2400" b="1" dirty="0" err="1"/>
              <a:t>Kanchi</a:t>
            </a:r>
            <a:r>
              <a:rPr lang="en-US" sz="2400" b="1" dirty="0"/>
              <a:t> Sarees, </a:t>
            </a:r>
            <a:r>
              <a:rPr lang="en-US" sz="2400" b="1" dirty="0" err="1"/>
              <a:t>Nirmal</a:t>
            </a:r>
            <a:r>
              <a:rPr lang="en-US" sz="2400" b="1" dirty="0"/>
              <a:t> paintings etc.</a:t>
            </a:r>
            <a:endParaRPr lang="en-US" sz="2400" b="1" dirty="0"/>
          </a:p>
          <a:p>
            <a:pPr algn="just"/>
            <a:endParaRPr lang="en-US" sz="2400" b="1" dirty="0"/>
          </a:p>
          <a:p>
            <a:pPr algn="just"/>
            <a:r>
              <a:rPr lang="en-US" sz="2400" b="1" dirty="0"/>
              <a:t>India as a member of WTO, enacted geographical indications of goods (registration of protection) Act, 1999 which came into force on 15th Sept, 2003. These are also covered under article 22 to 24 of TRIPS Agreement.</a:t>
            </a:r>
            <a:endParaRPr lang="en-US" sz="24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PLANT BREEDER RIGHTS</a:t>
            </a:r>
            <a:endParaRPr lang="en-IN" dirty="0"/>
          </a:p>
        </p:txBody>
      </p:sp>
      <p:sp>
        <p:nvSpPr>
          <p:cNvPr id="3" name="Content Placeholder 2"/>
          <p:cNvSpPr>
            <a:spLocks noGrp="1"/>
          </p:cNvSpPr>
          <p:nvPr>
            <p:ph idx="1"/>
          </p:nvPr>
        </p:nvSpPr>
        <p:spPr>
          <a:xfrm>
            <a:off x="677333" y="2160589"/>
            <a:ext cx="10056315" cy="3880773"/>
          </a:xfrm>
        </p:spPr>
        <p:txBody>
          <a:bodyPr/>
          <a:lstStyle/>
          <a:p>
            <a:pPr algn="just"/>
            <a:r>
              <a:rPr lang="en-IN" sz="2400" b="1" dirty="0"/>
              <a:t>“These are </a:t>
            </a:r>
            <a:r>
              <a:rPr lang="en-IN" sz="2400" b="1" dirty="0">
                <a:solidFill>
                  <a:schemeClr val="accent4"/>
                </a:solidFill>
              </a:rPr>
              <a:t>legal rights granted by the Government for protection of plant varieties, </a:t>
            </a:r>
            <a:r>
              <a:rPr lang="en-IN" sz="2400" b="1" dirty="0"/>
              <a:t>rights of farmers and plant breeders”. </a:t>
            </a:r>
            <a:endParaRPr lang="en-IN" sz="2400" b="1" dirty="0"/>
          </a:p>
          <a:p>
            <a:pPr algn="just"/>
            <a:r>
              <a:rPr lang="en-IN" sz="2400" b="1" dirty="0"/>
              <a:t>  The main theme of this aspect is ‘ Inventors do not loose the benefit of honest effort in identifying medical value of plant extract, since the evaluation use and maintenance of plants is encouraged by patent system.</a:t>
            </a:r>
            <a:endParaRPr lang="en-IN" sz="2400" b="1" dirty="0"/>
          </a:p>
          <a:p>
            <a:endParaRPr lang="en-IN"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PLANT PATENT</a:t>
            </a:r>
            <a:endParaRPr lang="en-US"/>
          </a:p>
        </p:txBody>
      </p:sp>
      <p:pic>
        <p:nvPicPr>
          <p:cNvPr id="4" name="Content Placeholder 3"/>
          <p:cNvPicPr>
            <a:picLocks noChangeAspect="1"/>
          </p:cNvPicPr>
          <p:nvPr>
            <p:ph idx="1"/>
          </p:nvPr>
        </p:nvPicPr>
        <p:blipFill>
          <a:blip r:embed="rId1"/>
          <a:stretch>
            <a:fillRect/>
          </a:stretch>
        </p:blipFill>
        <p:spPr>
          <a:xfrm>
            <a:off x="0" y="773430"/>
            <a:ext cx="7181215" cy="5913120"/>
          </a:xfrm>
          <a:prstGeom prst="rect">
            <a:avLst/>
          </a:prstGeom>
        </p:spPr>
      </p:pic>
      <p:sp>
        <p:nvSpPr>
          <p:cNvPr id="5" name="Text Box 4"/>
          <p:cNvSpPr txBox="1"/>
          <p:nvPr/>
        </p:nvSpPr>
        <p:spPr>
          <a:xfrm>
            <a:off x="7732395" y="1670050"/>
            <a:ext cx="4064000" cy="368300"/>
          </a:xfrm>
          <a:prstGeom prst="rect">
            <a:avLst/>
          </a:prstGeom>
          <a:noFill/>
        </p:spPr>
        <p:txBody>
          <a:bodyPr wrap="square" rtlCol="0">
            <a:spAutoFit/>
          </a:bodyPr>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TRADE SECRETS</a:t>
            </a:r>
            <a:endParaRPr lang="en-IN"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45321" y="1628326"/>
            <a:ext cx="10909615" cy="3880773"/>
          </a:xfrm>
        </p:spPr>
        <p:txBody>
          <a:bodyPr>
            <a:noAutofit/>
          </a:bodyPr>
          <a:lstStyle/>
          <a:p>
            <a:pPr algn="just"/>
            <a:r>
              <a:rPr lang="en-US" sz="2400" b="1" dirty="0">
                <a:solidFill>
                  <a:schemeClr val="accent4"/>
                </a:solidFill>
              </a:rPr>
              <a:t>Maintaining a trade secret is an indication of the fair business practice</a:t>
            </a:r>
            <a:r>
              <a:rPr lang="en-US" sz="2400" b="1" dirty="0"/>
              <a:t>. These are very valuable and proprietors practice all the necessary means to protect them. Trade secrets required security.</a:t>
            </a:r>
            <a:endParaRPr lang="en-US" sz="2400" b="1" dirty="0"/>
          </a:p>
          <a:p>
            <a:pPr algn="just"/>
            <a:r>
              <a:rPr lang="en-US" sz="2400" b="1" dirty="0"/>
              <a:t> The creation of a company security plan may be a task in which the paralegal is involved.  It requires execution of </a:t>
            </a:r>
            <a:r>
              <a:rPr lang="en-US" sz="2400" b="1" dirty="0">
                <a:solidFill>
                  <a:schemeClr val="accent4"/>
                </a:solidFill>
              </a:rPr>
              <a:t>special confidentiality or nondisclosure agreements between employees</a:t>
            </a:r>
            <a:r>
              <a:rPr lang="en-US" sz="2400" b="1" dirty="0"/>
              <a:t>, independent consultants or other companies. These refer to proprietary information having commercial application and value”.</a:t>
            </a:r>
            <a:endParaRPr lang="en-US" sz="2400" b="1" dirty="0"/>
          </a:p>
          <a:p>
            <a:pPr algn="just"/>
            <a:r>
              <a:rPr lang="en-US" sz="2400" b="1" dirty="0"/>
              <a:t>In India though no exclusive legislation exists, but the matter would be covered under Indian Contract Act 1872.</a:t>
            </a:r>
            <a:endParaRPr lang="en-US" sz="2400"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p:cNvPicPr>
            <a:picLocks noChangeAspect="1"/>
          </p:cNvPicPr>
          <p:nvPr>
            <p:ph idx="1"/>
          </p:nvPr>
        </p:nvPicPr>
        <p:blipFill>
          <a:blip r:embed="rId1"/>
          <a:stretch>
            <a:fillRect/>
          </a:stretch>
        </p:blipFill>
        <p:spPr>
          <a:xfrm>
            <a:off x="127635" y="773430"/>
            <a:ext cx="11951335" cy="608457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5" name="Content Placeholder 4"/>
          <p:cNvPicPr>
            <a:picLocks noChangeAspect="1"/>
          </p:cNvPicPr>
          <p:nvPr>
            <p:ph idx="1"/>
          </p:nvPr>
        </p:nvPicPr>
        <p:blipFill>
          <a:blip r:embed="rId1"/>
          <a:stretch>
            <a:fillRect/>
          </a:stretch>
        </p:blipFill>
        <p:spPr>
          <a:xfrm>
            <a:off x="0" y="774065"/>
            <a:ext cx="12295505" cy="6083935"/>
          </a:xfrm>
          <a:prstGeom prst="rect">
            <a:avLst/>
          </a:prstGeom>
        </p:spPr>
      </p:pic>
      <p:sp>
        <p:nvSpPr>
          <p:cNvPr id="6" name="Text Box 5"/>
          <p:cNvSpPr txBox="1"/>
          <p:nvPr/>
        </p:nvSpPr>
        <p:spPr>
          <a:xfrm>
            <a:off x="11400155" y="3794760"/>
            <a:ext cx="4064000" cy="368300"/>
          </a:xfrm>
          <a:prstGeom prst="rect">
            <a:avLst/>
          </a:prstGeom>
          <a:noFill/>
        </p:spPr>
        <p:txBody>
          <a:bodyPr wrap="square" rtlCol="0">
            <a:spAutoFit/>
          </a:bodyPr>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Trade Secrets</a:t>
            </a:r>
            <a:endParaRPr lang="en-IN"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13309" y="1546439"/>
            <a:ext cx="10350058" cy="4813418"/>
          </a:xfrm>
        </p:spPr>
        <p:txBody>
          <a:bodyPr>
            <a:normAutofit/>
          </a:bodyPr>
          <a:lstStyle/>
          <a:p>
            <a:pPr lvl="0" algn="just" hangingPunct="0"/>
            <a:r>
              <a:rPr lang="en-US" sz="2400" b="1" dirty="0"/>
              <a:t>When </a:t>
            </a:r>
            <a:r>
              <a:rPr lang="en-US" sz="2400" b="1" dirty="0">
                <a:solidFill>
                  <a:schemeClr val="accent4"/>
                </a:solidFill>
              </a:rPr>
              <a:t>Dr. John S. Pemberton mixed together sugar syrup and other ingredients in 1886</a:t>
            </a:r>
            <a:r>
              <a:rPr lang="en-US" sz="2400" b="1" dirty="0"/>
              <a:t> to make a refreshing new beverage, he came up with the secret formula for COCA-COLA®. He kept it secret and protected it as a trade secret.</a:t>
            </a:r>
            <a:endParaRPr lang="en-US" sz="2400" b="1" dirty="0"/>
          </a:p>
          <a:p>
            <a:pPr lvl="0" algn="just" hangingPunct="0"/>
            <a:r>
              <a:rPr lang="en-US" sz="2400" b="1" dirty="0"/>
              <a:t> A trade secret is information that: (1) provides a business with a competitive advantage; and (2) is treated in a way that can reasonably be expected to </a:t>
            </a:r>
            <a:r>
              <a:rPr lang="en-US" sz="2400" b="1" dirty="0">
                <a:solidFill>
                  <a:schemeClr val="accent4"/>
                </a:solidFill>
              </a:rPr>
              <a:t>prevent the public or competitors </a:t>
            </a:r>
            <a:r>
              <a:rPr lang="en-US" sz="2400" b="1" dirty="0"/>
              <a:t>from learning about it, absent improper acquisition or theft.</a:t>
            </a:r>
            <a:endParaRPr lang="en-US" sz="2400" b="1" dirty="0"/>
          </a:p>
          <a:p>
            <a:pPr lvl="0" algn="just" hangingPunct="0"/>
            <a:r>
              <a:rPr lang="en-US" sz="2400" b="1" i="1" dirty="0"/>
              <a:t> Trade secrets examples: </a:t>
            </a:r>
            <a:r>
              <a:rPr lang="en-US" sz="2400" b="1" dirty="0">
                <a:solidFill>
                  <a:schemeClr val="accent4"/>
                </a:solidFill>
              </a:rPr>
              <a:t>A formula for a soft drinks, Marketing strategies, Manufacturing  techniques,  </a:t>
            </a:r>
            <a:r>
              <a:rPr lang="en-US" sz="2400" b="1" i="1" dirty="0">
                <a:solidFill>
                  <a:schemeClr val="accent4"/>
                </a:solidFill>
              </a:rPr>
              <a:t> </a:t>
            </a:r>
            <a:r>
              <a:rPr lang="en-US" sz="2400" b="1" dirty="0">
                <a:solidFill>
                  <a:schemeClr val="accent4"/>
                </a:solidFill>
              </a:rPr>
              <a:t>Computer algorithms, Customer lists. </a:t>
            </a:r>
            <a:endParaRPr lang="en-IN" sz="2400" b="1" dirty="0">
              <a:solidFill>
                <a:schemeClr val="accent4"/>
              </a:solidFill>
            </a:endParaRPr>
          </a:p>
          <a:p>
            <a:endParaRPr lang="en-I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2176" y="2651909"/>
            <a:ext cx="8596668" cy="3880773"/>
          </a:xfrm>
        </p:spPr>
        <p:txBody>
          <a:bodyPr>
            <a:normAutofit/>
          </a:bodyPr>
          <a:lstStyle/>
          <a:p>
            <a:pPr marL="0" indent="0" algn="ctr">
              <a:buNone/>
            </a:pPr>
            <a:r>
              <a:rPr lang="en-US" sz="7200" b="1" dirty="0">
                <a:solidFill>
                  <a:srgbClr val="002060"/>
                </a:solidFill>
                <a:effectLst>
                  <a:outerShdw blurRad="38100" dist="38100" dir="2700000" algn="tl">
                    <a:srgbClr val="000000">
                      <a:alpha val="43137"/>
                    </a:srgbClr>
                  </a:outerShdw>
                </a:effectLst>
              </a:rPr>
              <a:t>THANK YOU</a:t>
            </a:r>
            <a:endParaRPr lang="en-IN" sz="7200" b="1" dirty="0">
              <a:solidFill>
                <a:srgbClr val="002060"/>
              </a:solidFill>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Green Color">
  <a:themeElements>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Green Color">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Green Colo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reen Colo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reen Colo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reen Colo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reen Colo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reen Colo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reen Colo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reen Colo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reen Colo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reen Colo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reen Colo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reen Colo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12672</Words>
  <Application>WPS Presentation</Application>
  <PresentationFormat>Widescreen</PresentationFormat>
  <Paragraphs>338</Paragraphs>
  <Slides>40</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40</vt:i4>
      </vt:variant>
    </vt:vector>
  </HeadingPairs>
  <TitlesOfParts>
    <vt:vector size="53" baseType="lpstr">
      <vt:lpstr>Arial</vt:lpstr>
      <vt:lpstr>SimSun</vt:lpstr>
      <vt:lpstr>Wingdings</vt:lpstr>
      <vt:lpstr>Microsoft YaHei</vt:lpstr>
      <vt:lpstr>Arial Unicode MS</vt:lpstr>
      <vt:lpstr>Calibri</vt:lpstr>
      <vt:lpstr>Arial</vt:lpstr>
      <vt:lpstr>Times New Roman</vt:lpstr>
      <vt:lpstr>Calibri</vt:lpstr>
      <vt:lpstr>Arial MT</vt:lpstr>
      <vt:lpstr>Verdana</vt:lpstr>
      <vt:lpstr>Wingdings</vt:lpstr>
      <vt:lpstr>Green Color</vt:lpstr>
      <vt:lpstr>Introduction and Types</vt:lpstr>
      <vt:lpstr>INTRODUCTION </vt:lpstr>
      <vt:lpstr>Classification of property </vt:lpstr>
      <vt:lpstr>Meaning</vt:lpstr>
      <vt:lpstr>Definition</vt:lpstr>
      <vt:lpstr>Features of Intellectual Property </vt:lpstr>
      <vt:lpstr>Importance of intellectual property </vt:lpstr>
      <vt:lpstr>INTELLECTUAL PROPERTY LAW BASICS  </vt:lpstr>
      <vt:lpstr>Objectives of Intellectual property Law  </vt:lpstr>
      <vt:lpstr>PowerPoint 演示文稿</vt:lpstr>
      <vt:lpstr>ORGANIZATION STRUCTURE</vt:lpstr>
      <vt:lpstr>TYPES OF INTELLECTUAL PROPERTIES</vt:lpstr>
      <vt:lpstr>PowerPoint 演示文稿</vt:lpstr>
      <vt:lpstr>INTRODUCTION TO IPR</vt:lpstr>
      <vt:lpstr>The main types of intellectual property rights </vt:lpstr>
      <vt:lpstr>Copy rights</vt:lpstr>
      <vt:lpstr> Exclusive rights of Copyright owner  </vt:lpstr>
      <vt:lpstr>Copyright</vt:lpstr>
      <vt:lpstr>Patents</vt:lpstr>
      <vt:lpstr>Types of patents </vt:lpstr>
      <vt:lpstr>Requirements for patentability  </vt:lpstr>
      <vt:lpstr>Elements of patent rights </vt:lpstr>
      <vt:lpstr>PowerPoint 演示文稿</vt:lpstr>
      <vt:lpstr>Certificate of PATENT</vt:lpstr>
      <vt:lpstr>TRADE MARKS</vt:lpstr>
      <vt:lpstr>Trade Marks</vt:lpstr>
      <vt:lpstr>Trade Mark</vt:lpstr>
      <vt:lpstr>TRADEMARKS</vt:lpstr>
      <vt:lpstr>PowerPoint 演示文稿</vt:lpstr>
      <vt:lpstr>INDUSTRIAL DESIGNS:</vt:lpstr>
      <vt:lpstr>LAYOUT DESIGN OF INTEGRATED CIRCUITS</vt:lpstr>
      <vt:lpstr>PowerPoint 演示文稿</vt:lpstr>
      <vt:lpstr>GEOGRAPHICAL INDICATORS</vt:lpstr>
      <vt:lpstr>PLANT BREEDER RIGHTS</vt:lpstr>
      <vt:lpstr>PLANT PATENT</vt:lpstr>
      <vt:lpstr>TRADE SECRETS</vt:lpstr>
      <vt:lpstr>PowerPoint 演示文稿</vt:lpstr>
      <vt:lpstr>PowerPoint 演示文稿</vt:lpstr>
      <vt:lpstr>Trade Secrets</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Instruments and IPR</dc:title>
  <dc:creator>Vinod</dc:creator>
  <cp:lastModifiedBy>RAMA JYOTHI BODDU</cp:lastModifiedBy>
  <cp:revision>63</cp:revision>
  <dcterms:created xsi:type="dcterms:W3CDTF">2021-04-23T10:03:00Z</dcterms:created>
  <dcterms:modified xsi:type="dcterms:W3CDTF">2025-04-02T08:19:16Z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EFAD0581DE2C48D386D3DA666166B335_12</vt:lpwstr>
  </property>
  <property fmtid="{D5CDD505-2E9C-101B-9397-08002B2CF9AE}" pid="3" name="KSOProductBuildVer">
    <vt:lpwstr>1033-12.2.0.20326</vt:lpwstr>
  </property>
</Properties>
</file>